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Antonio"/>
      <p:regular r:id="rId7"/>
      <p:bold r:id="rId8"/>
    </p:embeddedFont>
    <p:embeddedFont>
      <p:font typeface="Oswald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font" Target="fonts/Oswald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Oswald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Antonio-regular.fntdata"/><Relationship Id="rId8" Type="http://schemas.openxmlformats.org/officeDocument/2006/relationships/font" Target="fonts/Antoni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a144fed3d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a144fed3d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Oswald"/>
              <a:buNone/>
              <a:defRPr sz="2800">
                <a:latin typeface="Oswald"/>
                <a:ea typeface="Oswald"/>
                <a:cs typeface="Oswald"/>
                <a:sym typeface="Oswa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TITLE_1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" type="subTitle"/>
          </p:nvPr>
        </p:nvSpPr>
        <p:spPr>
          <a:xfrm rot="-645">
            <a:off x="819699" y="3920996"/>
            <a:ext cx="3196500" cy="40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type="ctrTitle"/>
          </p:nvPr>
        </p:nvSpPr>
        <p:spPr>
          <a:xfrm>
            <a:off x="819700" y="868250"/>
            <a:ext cx="3196500" cy="240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6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600"/>
              <a:buNone/>
              <a:defRPr sz="36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600"/>
              <a:buNone/>
              <a:defRPr sz="36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600"/>
              <a:buNone/>
              <a:defRPr sz="36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600"/>
              <a:buNone/>
              <a:defRPr sz="36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600"/>
              <a:buNone/>
              <a:defRPr sz="36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600"/>
              <a:buNone/>
              <a:defRPr sz="36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600"/>
              <a:buNone/>
              <a:defRPr sz="36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600"/>
              <a:buNone/>
              <a:defRPr sz="3600">
                <a:solidFill>
                  <a:srgbClr val="191919"/>
                </a:solidFill>
              </a:defRPr>
            </a:lvl9pPr>
          </a:lstStyle>
          <a:p/>
        </p:txBody>
      </p:sp>
      <p:sp>
        <p:nvSpPr>
          <p:cNvPr id="53" name="Google Shape;53;p13"/>
          <p:cNvSpPr/>
          <p:nvPr>
            <p:ph idx="2" type="pic"/>
          </p:nvPr>
        </p:nvSpPr>
        <p:spPr>
          <a:xfrm>
            <a:off x="4819825" y="801750"/>
            <a:ext cx="3471600" cy="34716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 1">
  <p:cSld name="ONE_COLUMN_TEXT_1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693000" y="985850"/>
            <a:ext cx="3511800" cy="56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 rot="-294">
            <a:off x="793900" y="2288124"/>
            <a:ext cx="3511800" cy="19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✿"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7" name="Google Shape;57;p14"/>
          <p:cNvSpPr/>
          <p:nvPr>
            <p:ph idx="2" type="pic"/>
          </p:nvPr>
        </p:nvSpPr>
        <p:spPr>
          <a:xfrm>
            <a:off x="4966100" y="441325"/>
            <a:ext cx="3005100" cy="42609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1">
  <p:cSld name="TITLE_AND_BODY_1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5"/>
          <p:cNvSpPr txBox="1"/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1" name="Google Shape;61;p15"/>
          <p:cNvSpPr txBox="1"/>
          <p:nvPr>
            <p:ph idx="1" type="body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6"/>
          <p:cNvSpPr txBox="1"/>
          <p:nvPr>
            <p:ph type="title"/>
          </p:nvPr>
        </p:nvSpPr>
        <p:spPr>
          <a:xfrm>
            <a:off x="508000" y="457200"/>
            <a:ext cx="6447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700"/>
              <a:buFont typeface="Trebuchet MS"/>
              <a:buNone/>
              <a:defRPr sz="2700"/>
            </a:lvl1pPr>
            <a:lvl2pPr lv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508000" y="1620442"/>
            <a:ext cx="6447600" cy="2910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spcBef>
                <a:spcPts val="800"/>
              </a:spcBef>
              <a:spcAft>
                <a:spcPts val="0"/>
              </a:spcAft>
              <a:buSzPts val="1100"/>
              <a:buChar char="●"/>
              <a:defRPr/>
            </a:lvl1pPr>
            <a:lvl2pPr indent="-298450" lvl="1" marL="914400" algn="l">
              <a:spcBef>
                <a:spcPts val="8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spcBef>
                <a:spcPts val="8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spcBef>
                <a:spcPts val="8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spcBef>
                <a:spcPts val="8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spcBef>
                <a:spcPts val="8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spcBef>
                <a:spcPts val="8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spcBef>
                <a:spcPts val="8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spcBef>
                <a:spcPts val="80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0" type="dt"/>
          </p:nvPr>
        </p:nvSpPr>
        <p:spPr>
          <a:xfrm>
            <a:off x="5403850" y="4531022"/>
            <a:ext cx="684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67" name="Google Shape;67;p16"/>
          <p:cNvSpPr txBox="1"/>
          <p:nvPr>
            <p:ph idx="11" type="ftr"/>
          </p:nvPr>
        </p:nvSpPr>
        <p:spPr>
          <a:xfrm>
            <a:off x="508001" y="4531022"/>
            <a:ext cx="4723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68" name="Google Shape;68;p16"/>
          <p:cNvSpPr txBox="1"/>
          <p:nvPr>
            <p:ph idx="12" type="sldNum"/>
          </p:nvPr>
        </p:nvSpPr>
        <p:spPr>
          <a:xfrm>
            <a:off x="6442997" y="4531022"/>
            <a:ext cx="512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SSN ">
  <p:cSld name="BLANK_1_1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 txBox="1"/>
          <p:nvPr>
            <p:ph type="title"/>
          </p:nvPr>
        </p:nvSpPr>
        <p:spPr>
          <a:xfrm rot="-827">
            <a:off x="3733800" y="3057975"/>
            <a:ext cx="2494500" cy="60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240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71" name="Google Shape;71;p17"/>
          <p:cNvSpPr txBox="1"/>
          <p:nvPr>
            <p:ph idx="1" type="subTitle"/>
          </p:nvPr>
        </p:nvSpPr>
        <p:spPr>
          <a:xfrm>
            <a:off x="3733800" y="1461675"/>
            <a:ext cx="4410000" cy="159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ntonio"/>
              <a:buNone/>
              <a:defRPr sz="2400">
                <a:latin typeface="Antonio"/>
                <a:ea typeface="Antonio"/>
                <a:cs typeface="Antonio"/>
                <a:sym typeface="Antoni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/>
          <p:nvPr>
            <p:ph idx="2" type="pic"/>
          </p:nvPr>
        </p:nvSpPr>
        <p:spPr>
          <a:xfrm>
            <a:off x="495300" y="0"/>
            <a:ext cx="2824800" cy="5143500"/>
          </a:xfrm>
          <a:prstGeom prst="rect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Antonio"/>
              <a:buNone/>
              <a:defRPr>
                <a:latin typeface="Antonio"/>
                <a:ea typeface="Antonio"/>
                <a:cs typeface="Antonio"/>
                <a:sym typeface="Antoni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noFill/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Oswald"/>
              <a:buNone/>
              <a:defRPr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Oswald"/>
              <a:buNone/>
              <a:defRPr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Oswald"/>
              <a:buNone/>
              <a:defRPr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Oswald"/>
              <a:buNone/>
              <a:defRPr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Oswald"/>
              <a:buNone/>
              <a:defRPr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Oswald"/>
              <a:buNone/>
              <a:defRPr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Oswald"/>
              <a:buNone/>
              <a:defRPr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Oswald"/>
              <a:buNone/>
              <a:defRPr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Font typeface="Oswald"/>
              <a:buChar char="●"/>
              <a:defRPr>
                <a:latin typeface="Oswald"/>
                <a:ea typeface="Oswald"/>
                <a:cs typeface="Oswald"/>
                <a:sym typeface="Oswal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ntonio"/>
              <a:buNone/>
              <a:defRPr>
                <a:latin typeface="Antonio"/>
                <a:ea typeface="Antonio"/>
                <a:cs typeface="Antonio"/>
                <a:sym typeface="Antonio"/>
              </a:defRPr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ntonio"/>
              <a:buNone/>
              <a:defRPr sz="2800">
                <a:solidFill>
                  <a:schemeClr val="dk1"/>
                </a:solidFill>
                <a:latin typeface="Antonio"/>
                <a:ea typeface="Antonio"/>
                <a:cs typeface="Antonio"/>
                <a:sym typeface="Antoni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ntonio"/>
              <a:buNone/>
              <a:defRPr sz="2800">
                <a:solidFill>
                  <a:schemeClr val="dk1"/>
                </a:solidFill>
                <a:latin typeface="Antonio"/>
                <a:ea typeface="Antonio"/>
                <a:cs typeface="Antonio"/>
                <a:sym typeface="Antoni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ntonio"/>
              <a:buNone/>
              <a:defRPr sz="2800">
                <a:solidFill>
                  <a:schemeClr val="dk1"/>
                </a:solidFill>
                <a:latin typeface="Antonio"/>
                <a:ea typeface="Antonio"/>
                <a:cs typeface="Antonio"/>
                <a:sym typeface="Antoni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ntonio"/>
              <a:buNone/>
              <a:defRPr sz="2800">
                <a:solidFill>
                  <a:schemeClr val="dk1"/>
                </a:solidFill>
                <a:latin typeface="Antonio"/>
                <a:ea typeface="Antonio"/>
                <a:cs typeface="Antonio"/>
                <a:sym typeface="Antoni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ntonio"/>
              <a:buNone/>
              <a:defRPr sz="2800">
                <a:solidFill>
                  <a:schemeClr val="dk1"/>
                </a:solidFill>
                <a:latin typeface="Antonio"/>
                <a:ea typeface="Antonio"/>
                <a:cs typeface="Antonio"/>
                <a:sym typeface="Antoni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ntonio"/>
              <a:buNone/>
              <a:defRPr sz="2800">
                <a:solidFill>
                  <a:schemeClr val="dk1"/>
                </a:solidFill>
                <a:latin typeface="Antonio"/>
                <a:ea typeface="Antonio"/>
                <a:cs typeface="Antonio"/>
                <a:sym typeface="Antoni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ntonio"/>
              <a:buNone/>
              <a:defRPr sz="2800">
                <a:solidFill>
                  <a:schemeClr val="dk1"/>
                </a:solidFill>
                <a:latin typeface="Antonio"/>
                <a:ea typeface="Antonio"/>
                <a:cs typeface="Antonio"/>
                <a:sym typeface="Antoni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ntonio"/>
              <a:buNone/>
              <a:defRPr sz="2800">
                <a:solidFill>
                  <a:schemeClr val="dk1"/>
                </a:solidFill>
                <a:latin typeface="Antonio"/>
                <a:ea typeface="Antonio"/>
                <a:cs typeface="Antonio"/>
                <a:sym typeface="Antoni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ntonio"/>
              <a:buNone/>
              <a:defRPr sz="2800">
                <a:solidFill>
                  <a:schemeClr val="dk1"/>
                </a:solidFill>
                <a:latin typeface="Antonio"/>
                <a:ea typeface="Antonio"/>
                <a:cs typeface="Antonio"/>
                <a:sym typeface="Antoni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8"/>
          <p:cNvSpPr/>
          <p:nvPr/>
        </p:nvSpPr>
        <p:spPr>
          <a:xfrm>
            <a:off x="7760049" y="54228"/>
            <a:ext cx="1330209" cy="1394734"/>
          </a:xfrm>
          <a:custGeom>
            <a:rect b="b" l="l" r="r" t="t"/>
            <a:pathLst>
              <a:path extrusionOk="0" h="1985387" w="1985387">
                <a:moveTo>
                  <a:pt x="0" y="0"/>
                </a:moveTo>
                <a:lnTo>
                  <a:pt x="1985388" y="0"/>
                </a:lnTo>
                <a:lnTo>
                  <a:pt x="1985388" y="1985387"/>
                </a:lnTo>
                <a:lnTo>
                  <a:pt x="0" y="19853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78" name="Google Shape;78;p18"/>
          <p:cNvSpPr/>
          <p:nvPr/>
        </p:nvSpPr>
        <p:spPr>
          <a:xfrm>
            <a:off x="152296" y="160453"/>
            <a:ext cx="1060406" cy="1003340"/>
          </a:xfrm>
          <a:custGeom>
            <a:rect b="b" l="l" r="r" t="t"/>
            <a:pathLst>
              <a:path extrusionOk="0" h="1618290" w="1703463">
                <a:moveTo>
                  <a:pt x="0" y="0"/>
                </a:moveTo>
                <a:lnTo>
                  <a:pt x="1703463" y="0"/>
                </a:lnTo>
                <a:lnTo>
                  <a:pt x="1703463" y="1618289"/>
                </a:lnTo>
                <a:lnTo>
                  <a:pt x="0" y="161828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79" name="Google Shape;79;p18"/>
          <p:cNvSpPr txBox="1"/>
          <p:nvPr/>
        </p:nvSpPr>
        <p:spPr>
          <a:xfrm>
            <a:off x="2262100" y="397999"/>
            <a:ext cx="3974700" cy="3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22">
                <a:solidFill>
                  <a:srgbClr val="024F28"/>
                </a:solidFill>
                <a:latin typeface="Antonio"/>
                <a:ea typeface="Antonio"/>
                <a:cs typeface="Antonio"/>
                <a:sym typeface="Antonio"/>
              </a:rPr>
              <a:t>FOLLOW ON TASK</a:t>
            </a:r>
            <a:endParaRPr b="1" sz="2422">
              <a:solidFill>
                <a:srgbClr val="024F28"/>
              </a:solidFill>
              <a:latin typeface="Antonio"/>
              <a:ea typeface="Antonio"/>
              <a:cs typeface="Antonio"/>
              <a:sym typeface="Antonio"/>
            </a:endParaRPr>
          </a:p>
        </p:txBody>
      </p:sp>
      <p:pic>
        <p:nvPicPr>
          <p:cNvPr id="80" name="Google Shape;80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336788" y="1241118"/>
            <a:ext cx="6625065" cy="36749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2524CB"/>
      </a:dk1>
      <a:lt1>
        <a:srgbClr val="EEFFFC"/>
      </a:lt1>
      <a:dk2>
        <a:srgbClr val="024F28"/>
      </a:dk2>
      <a:lt2>
        <a:srgbClr val="FFFDC4"/>
      </a:lt2>
      <a:accent1>
        <a:srgbClr val="03A8E8"/>
      </a:accent1>
      <a:accent2>
        <a:srgbClr val="2524CB"/>
      </a:accent2>
      <a:accent3>
        <a:srgbClr val="A727A7"/>
      </a:accent3>
      <a:accent4>
        <a:srgbClr val="FD9D24"/>
      </a:accent4>
      <a:accent5>
        <a:srgbClr val="1DB15D"/>
      </a:accent5>
      <a:accent6>
        <a:srgbClr val="FECC16"/>
      </a:accent6>
      <a:hlink>
        <a:srgbClr val="D2F25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