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" roundtripDataSignature="AMtx7mixi/AQZb3P1GLMkuHk/8/kwAZz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https://www.theguardian.com/environment/2023/nov/20/revealed-huge-climate-impact-of-the-middle-classes-carbon-divide#:~:text=The%20world's%20richest%2010%25%20encompasses,to%20ending%20the%20climate%20crisis.</a:t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e37b9dc8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29e37b9dc8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e37b9dc84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29e37b9dc84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idx="1" type="body"/>
          </p:nvPr>
        </p:nvSpPr>
        <p:spPr>
          <a:xfrm>
            <a:off x="342900" y="1376224"/>
            <a:ext cx="71520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en-IE" sz="1700">
                <a:solidFill>
                  <a:srgbClr val="12121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world’s richest 10% include anyone paid more than about €36,700 a year. The 10% are responsible for </a:t>
            </a:r>
            <a:r>
              <a:rPr b="1" lang="en-IE" sz="1700">
                <a:solidFill>
                  <a:srgbClr val="12121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half of all global emissions</a:t>
            </a:r>
            <a:r>
              <a:rPr lang="en-IE" sz="1700">
                <a:solidFill>
                  <a:srgbClr val="12121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making them key to ending the climate crisis.</a:t>
            </a:r>
            <a:endParaRPr sz="3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descr="woman walking on shore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137" y="0"/>
            <a:ext cx="4487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42900" y="130629"/>
            <a:ext cx="68906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I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WALKING DEBATE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>
            <p:ph idx="1" type="body"/>
          </p:nvPr>
        </p:nvSpPr>
        <p:spPr>
          <a:xfrm>
            <a:off x="389650" y="3086874"/>
            <a:ext cx="71520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b="1" lang="en-IE" sz="1700">
                <a:solidFill>
                  <a:srgbClr val="12121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Statement: </a:t>
            </a:r>
            <a:r>
              <a:rPr lang="en-IE" sz="1700">
                <a:solidFill>
                  <a:srgbClr val="12121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Anyone earning over</a:t>
            </a:r>
            <a:r>
              <a:rPr lang="en-IE" sz="1700">
                <a:solidFill>
                  <a:srgbClr val="12121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€36,700 a year in Ireland has a moral duty to lower their carbon emissions and should for example not be taking 3 or 4 flights a year.</a:t>
            </a:r>
            <a:endParaRPr sz="3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3004" l="7830" r="9126" t="27935"/>
          <a:stretch/>
        </p:blipFill>
        <p:spPr>
          <a:xfrm>
            <a:off x="1469250" y="4528650"/>
            <a:ext cx="4084874" cy="212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e37b9dc84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9e37b9dc84_0_0"/>
          <p:cNvSpPr txBox="1"/>
          <p:nvPr>
            <p:ph idx="1" type="body"/>
          </p:nvPr>
        </p:nvSpPr>
        <p:spPr>
          <a:xfrm>
            <a:off x="342900" y="1376224"/>
            <a:ext cx="7152000" cy="52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b="1" lang="en-IE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 WANT A LIVEABLE FUTURE BUT I’M DOING NOTHING TO MAKE THAT HAPPEN.  SO I THINK CLIMATE PROTESTORS ARE </a:t>
            </a:r>
            <a:r>
              <a:rPr b="1" lang="en-IE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HEROES</a:t>
            </a:r>
            <a:r>
              <a:rPr b="1" lang="en-IE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IE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b="1" lang="en-IE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THEY ARE FIGHTING FOR ALL OF US!  AT LEAST THEY ARE DOING SOMETHING!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descr="woman walking on shore" id="100" name="Google Shape;100;g29e37b9dc8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137" y="0"/>
            <a:ext cx="4487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9e37b9dc84_0_0"/>
          <p:cNvSpPr txBox="1"/>
          <p:nvPr/>
        </p:nvSpPr>
        <p:spPr>
          <a:xfrm>
            <a:off x="342900" y="130629"/>
            <a:ext cx="689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I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WALKING DEBATE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e37b9dc84_0_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9e37b9dc84_0_7"/>
          <p:cNvSpPr txBox="1"/>
          <p:nvPr>
            <p:ph idx="1" type="body"/>
          </p:nvPr>
        </p:nvSpPr>
        <p:spPr>
          <a:xfrm>
            <a:off x="342900" y="1376225"/>
            <a:ext cx="71520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000"/>
              <a:buNone/>
            </a:pPr>
            <a:r>
              <a:rPr b="1" lang="en-IE" sz="20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DISRUPTIVE ACTION IS THE ONLY WAY TO INFLUENCE GOVERNMENT &amp; FOSSIL FUEL COMPANIES.</a:t>
            </a:r>
            <a:endParaRPr b="1" i="0" sz="2000" u="none" strike="noStrike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descr="woman walking on shore" id="108" name="Google Shape;108;g29e37b9dc84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137" y="0"/>
            <a:ext cx="4487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9e37b9dc84_0_7"/>
          <p:cNvSpPr txBox="1"/>
          <p:nvPr/>
        </p:nvSpPr>
        <p:spPr>
          <a:xfrm>
            <a:off x="342900" y="130629"/>
            <a:ext cx="689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I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WALKING DEBATE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2023-08-16T11:02:51Z</dcterms:created>
  <dc:creator>Darragh Wynne</dc:creator>
</cp:coreProperties>
</file>