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xi/AQZb3P1GLMkuHk/8/kwAZzH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I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https://www.theguardian.com/environment/2023/nov/20/revealed-huge-climate-impact-of-the-middle-classes-carbon-divide#:~:text=The%20world's%20richest%2010%25%20encompasses,to%20ending%20the%20climate%20crisis.</a:t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9e37b9dc8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" name="Google Shape;96;g29e37b9dc8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9e37b9dc84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" name="Google Shape;104;g29e37b9dc84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>
            <p:ph idx="1" type="body"/>
          </p:nvPr>
        </p:nvSpPr>
        <p:spPr>
          <a:xfrm>
            <a:off x="342900" y="1376224"/>
            <a:ext cx="7152000" cy="16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</a:pPr>
            <a:r>
              <a:rPr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The world’s richest 10% include anyone paid more than about €36,700 a year. The 10% are responsible for </a:t>
            </a:r>
            <a:r>
              <a:rPr b="1"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half of all global emissions</a:t>
            </a:r>
            <a:r>
              <a:rPr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, making them key to ending the climate crisis.</a:t>
            </a:r>
            <a:endParaRPr sz="32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0"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Font typeface="Arial"/>
              <a:buNone/>
            </a:pPr>
            <a:r>
              <a:t/>
            </a:r>
            <a:endParaRPr sz="2400"/>
          </a:p>
        </p:txBody>
      </p:sp>
      <p:pic>
        <p:nvPicPr>
          <p:cNvPr descr="woman walking on shore"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137" y="0"/>
            <a:ext cx="44878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342900" y="130629"/>
            <a:ext cx="68906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WALKING DEBATE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>
            <p:ph idx="1" type="body"/>
          </p:nvPr>
        </p:nvSpPr>
        <p:spPr>
          <a:xfrm>
            <a:off x="389650" y="3086874"/>
            <a:ext cx="7152000" cy="16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</a:pPr>
            <a:r>
              <a:rPr b="1"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Statement: </a:t>
            </a:r>
            <a:r>
              <a:rPr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Anyone earning over</a:t>
            </a:r>
            <a:r>
              <a:rPr lang="en-IE" sz="1700">
                <a:solidFill>
                  <a:srgbClr val="121212"/>
                </a:solidFill>
                <a:highlight>
                  <a:srgbClr val="FFFFFF"/>
                </a:highlight>
                <a:latin typeface="Georgia"/>
                <a:ea typeface="Georgia"/>
                <a:cs typeface="Georgia"/>
                <a:sym typeface="Georgia"/>
              </a:rPr>
              <a:t> €36,700 a year in Ireland has a moral duty to lower their carbon emissions and should for example not be taking 3 or 4 flights a year.</a:t>
            </a:r>
            <a:endParaRPr sz="32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0" sz="24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Font typeface="Arial"/>
              <a:buNone/>
            </a:pPr>
            <a:r>
              <a:t/>
            </a:r>
            <a:endParaRPr sz="2400"/>
          </a:p>
        </p:txBody>
      </p:sp>
      <p:pic>
        <p:nvPicPr>
          <p:cNvPr id="93" name="Google Shape;93;p1"/>
          <p:cNvPicPr preferRelativeResize="0"/>
          <p:nvPr/>
        </p:nvPicPr>
        <p:blipFill rotWithShape="1">
          <a:blip r:embed="rId4">
            <a:alphaModFix/>
          </a:blip>
          <a:srcRect b="3004" l="7830" r="9126" t="27935"/>
          <a:stretch/>
        </p:blipFill>
        <p:spPr>
          <a:xfrm>
            <a:off x="1469250" y="4528650"/>
            <a:ext cx="4084874" cy="2123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9e37b9dc84_0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29e37b9dc84_0_0"/>
          <p:cNvSpPr txBox="1"/>
          <p:nvPr>
            <p:ph idx="1" type="body"/>
          </p:nvPr>
        </p:nvSpPr>
        <p:spPr>
          <a:xfrm>
            <a:off x="342900" y="1376224"/>
            <a:ext cx="7152000" cy="52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</a:pPr>
            <a:r>
              <a:rPr b="1" lang="en-IE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I WANT A LIVEABLE FUTURE BUT I’M DOING NOTHING TO MAKE THAT HAPPEN.  SO I THINK CLIMATE PROTESTORS ARE </a:t>
            </a:r>
            <a:r>
              <a:rPr b="1" lang="en-IE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HEROES</a:t>
            </a:r>
            <a:r>
              <a:rPr b="1" lang="en-IE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IE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BECAUSE</a:t>
            </a:r>
            <a:r>
              <a:rPr b="1" lang="en-IE" sz="20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THEY ARE FIGHTING FOR ALL OF US!  AT LEAST THEY ARE DOING SOMETHING!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0" sz="20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Font typeface="Arial"/>
              <a:buNone/>
            </a:pPr>
            <a:r>
              <a:t/>
            </a:r>
            <a:endParaRPr sz="2000"/>
          </a:p>
        </p:txBody>
      </p:sp>
      <p:pic>
        <p:nvPicPr>
          <p:cNvPr descr="woman walking on shore" id="100" name="Google Shape;100;g29e37b9dc8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137" y="0"/>
            <a:ext cx="44878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g29e37b9dc84_0_0"/>
          <p:cNvSpPr txBox="1"/>
          <p:nvPr/>
        </p:nvSpPr>
        <p:spPr>
          <a:xfrm>
            <a:off x="342900" y="130629"/>
            <a:ext cx="689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WALKING DEBATE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e37b9dc84_0_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29e37b9dc84_0_7"/>
          <p:cNvSpPr txBox="1"/>
          <p:nvPr>
            <p:ph idx="1" type="body"/>
          </p:nvPr>
        </p:nvSpPr>
        <p:spPr>
          <a:xfrm>
            <a:off x="342900" y="1376225"/>
            <a:ext cx="7152000" cy="34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None/>
            </a:pPr>
            <a:r>
              <a:rPr b="1" lang="en-IE" sz="2000">
                <a:solidFill>
                  <a:srgbClr val="385623"/>
                </a:solidFill>
                <a:latin typeface="Arial"/>
                <a:ea typeface="Arial"/>
                <a:cs typeface="Arial"/>
                <a:sym typeface="Arial"/>
              </a:rPr>
              <a:t>DISRUPTIVE ACTION IS THE ONLY WAY TO INFLUENCE GOVERNMENT &amp; FOSSIL FUEL COMPANIES.</a:t>
            </a:r>
            <a:endParaRPr b="1" i="0" sz="2000" u="none" strike="noStrike">
              <a:solidFill>
                <a:srgbClr val="3856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2000"/>
              <a:buFont typeface="Arial"/>
              <a:buNone/>
            </a:pPr>
            <a:r>
              <a:t/>
            </a:r>
            <a:endParaRPr sz="2000"/>
          </a:p>
        </p:txBody>
      </p:sp>
      <p:pic>
        <p:nvPicPr>
          <p:cNvPr descr="woman walking on shore" id="108" name="Google Shape;108;g29e37b9dc84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4137" y="0"/>
            <a:ext cx="44878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29e37b9dc84_0_7"/>
          <p:cNvSpPr txBox="1"/>
          <p:nvPr/>
        </p:nvSpPr>
        <p:spPr>
          <a:xfrm>
            <a:off x="342900" y="130629"/>
            <a:ext cx="6890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IE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WALKING DEBATE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2023-08-16T11:02:51Z</dcterms:created>
  <dc:creator>Darragh Wynne</dc:creator>
</cp:coreProperties>
</file>