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media/image1.jpeg" ContentType="image/jpeg"/>
  <Override PartName="/ppt/media/image2.jpeg" ContentType="image/jpeg"/>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Lst>
  <p:sldSz cx="18288000" cy="10287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Calibri"/>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b="def" i="def"/>
      <a:tcStyle>
        <a:tcBdr/>
        <a:fill>
          <a:solidFill>
            <a:srgbClr val="E8ECF4"/>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b="def" i="def"/>
      <a:tcStyle>
        <a:tcBdr/>
        <a:fill>
          <a:solidFill>
            <a:srgbClr val="EFF3E9"/>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b="def" i="def"/>
      <a:tcStyle>
        <a:tcBdr/>
        <a:fill>
          <a:solidFill>
            <a:srgbClr val="FDEEE8"/>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b="def" i="def"/>
      <a:tcStyle>
        <a:tcBdr/>
        <a:fill>
          <a:solidFill>
            <a:srgbClr val="FFFFFF"/>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b="def" i="def"/>
      <a:tcStyle>
        <a:tcBdr/>
        <a:fill>
          <a:solidFill>
            <a:srgbClr val="E6E6E6"/>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b="def" i="def"/>
      <a:tcStyle>
        <a:tcBdr/>
        <a:fill>
          <a:solidFill>
            <a:srgbClr val="FFFFFF"/>
          </a:solidFill>
        </a:fill>
      </a:tcStyle>
    </a:band2H>
    <a:firstCol>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91" name="Shape 91"/>
          <p:cNvSpPr/>
          <p:nvPr>
            <p:ph type="sldImg"/>
          </p:nvPr>
        </p:nvSpPr>
        <p:spPr>
          <a:xfrm>
            <a:off x="1143000" y="685800"/>
            <a:ext cx="4572000" cy="3429000"/>
          </a:xfrm>
          <a:prstGeom prst="rect">
            <a:avLst/>
          </a:prstGeom>
        </p:spPr>
        <p:txBody>
          <a:bodyPr/>
          <a:lstStyle/>
          <a:p>
            <a:pPr/>
          </a:p>
        </p:txBody>
      </p:sp>
      <p:sp>
        <p:nvSpPr>
          <p:cNvPr id="92" name="Shape 92"/>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latinLnBrk="0">
      <a:defRPr sz="1200">
        <a:latin typeface="+mn-lt"/>
        <a:ea typeface="+mn-ea"/>
        <a:cs typeface="+mn-cs"/>
        <a:sym typeface="Calibri"/>
      </a:defRPr>
    </a:lvl1pPr>
    <a:lvl2pPr indent="228600" latinLnBrk="0">
      <a:defRPr sz="1200">
        <a:latin typeface="+mn-lt"/>
        <a:ea typeface="+mn-ea"/>
        <a:cs typeface="+mn-cs"/>
        <a:sym typeface="Calibri"/>
      </a:defRPr>
    </a:lvl2pPr>
    <a:lvl3pPr indent="457200" latinLnBrk="0">
      <a:defRPr sz="1200">
        <a:latin typeface="+mn-lt"/>
        <a:ea typeface="+mn-ea"/>
        <a:cs typeface="+mn-cs"/>
        <a:sym typeface="Calibri"/>
      </a:defRPr>
    </a:lvl3pPr>
    <a:lvl4pPr indent="685800" latinLnBrk="0">
      <a:defRPr sz="1200">
        <a:latin typeface="+mn-lt"/>
        <a:ea typeface="+mn-ea"/>
        <a:cs typeface="+mn-cs"/>
        <a:sym typeface="Calibri"/>
      </a:defRPr>
    </a:lvl4pPr>
    <a:lvl5pPr indent="914400" latinLnBrk="0">
      <a:defRPr sz="1200">
        <a:latin typeface="+mn-lt"/>
        <a:ea typeface="+mn-ea"/>
        <a:cs typeface="+mn-cs"/>
        <a:sym typeface="Calibri"/>
      </a:defRPr>
    </a:lvl5pPr>
    <a:lvl6pPr indent="1143000" latinLnBrk="0">
      <a:defRPr sz="1200">
        <a:latin typeface="+mn-lt"/>
        <a:ea typeface="+mn-ea"/>
        <a:cs typeface="+mn-cs"/>
        <a:sym typeface="Calibri"/>
      </a:defRPr>
    </a:lvl6pPr>
    <a:lvl7pPr indent="1371600" latinLnBrk="0">
      <a:defRPr sz="1200">
        <a:latin typeface="+mn-lt"/>
        <a:ea typeface="+mn-ea"/>
        <a:cs typeface="+mn-cs"/>
        <a:sym typeface="Calibri"/>
      </a:defRPr>
    </a:lvl7pPr>
    <a:lvl8pPr indent="1600200" latinLnBrk="0">
      <a:defRPr sz="1200">
        <a:latin typeface="+mn-lt"/>
        <a:ea typeface="+mn-ea"/>
        <a:cs typeface="+mn-cs"/>
        <a:sym typeface="Calibri"/>
      </a:defRPr>
    </a:lvl8pPr>
    <a:lvl9pPr indent="1828800" latinLnBrk="0">
      <a:defRPr sz="1200">
        <a:latin typeface="+mn-lt"/>
        <a:ea typeface="+mn-ea"/>
        <a:cs typeface="+mn-cs"/>
        <a:sym typeface="Calibri"/>
      </a:defRPr>
    </a:lvl9pPr>
  </p:notesStyle>
</p:notesMaster>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itle" showMasterSp="1" showMasterPhAnim="1">
  <p:cSld name="Title Slide">
    <p:spTree>
      <p:nvGrpSpPr>
        <p:cNvPr id="1" name=""/>
        <p:cNvGrpSpPr/>
        <p:nvPr/>
      </p:nvGrpSpPr>
      <p:grpSpPr>
        <a:xfrm>
          <a:off x="0" y="0"/>
          <a:ext cx="0" cy="0"/>
          <a:chOff x="0" y="0"/>
          <a:chExt cx="0" cy="0"/>
        </a:xfrm>
      </p:grpSpPr>
      <p:sp>
        <p:nvSpPr>
          <p:cNvPr id="11" name="Title Text"/>
          <p:cNvSpPr txBox="1"/>
          <p:nvPr>
            <p:ph type="title"/>
          </p:nvPr>
        </p:nvSpPr>
        <p:spPr>
          <a:xfrm>
            <a:off x="685800" y="2130425"/>
            <a:ext cx="7772400" cy="1470025"/>
          </a:xfrm>
          <a:prstGeom prst="rect">
            <a:avLst/>
          </a:prstGeom>
        </p:spPr>
        <p:txBody>
          <a:bodyPr/>
          <a:lstStyle/>
          <a:p>
            <a:pPr/>
            <a:r>
              <a:t>Title Text</a:t>
            </a:r>
          </a:p>
        </p:txBody>
      </p:sp>
      <p:sp>
        <p:nvSpPr>
          <p:cNvPr id="12" name="Body Level One…"/>
          <p:cNvSpPr txBox="1"/>
          <p:nvPr>
            <p:ph type="body" sz="quarter" idx="1"/>
          </p:nvPr>
        </p:nvSpPr>
        <p:spPr>
          <a:xfrm>
            <a:off x="1371600" y="3886200"/>
            <a:ext cx="6400800" cy="1752600"/>
          </a:xfrm>
          <a:prstGeom prst="rect">
            <a:avLst/>
          </a:prstGeom>
        </p:spPr>
        <p:txBody>
          <a:bodyPr/>
          <a:lstStyle>
            <a:lvl1pPr marL="0" indent="0" algn="ctr">
              <a:buSzTx/>
              <a:buFontTx/>
              <a:buNone/>
              <a:defRPr>
                <a:solidFill>
                  <a:srgbClr val="888888"/>
                </a:solidFill>
              </a:defRPr>
            </a:lvl1pPr>
            <a:lvl2pPr marL="0" indent="457200" algn="ctr">
              <a:buSzTx/>
              <a:buFontTx/>
              <a:buNone/>
              <a:defRPr>
                <a:solidFill>
                  <a:srgbClr val="888888"/>
                </a:solidFill>
              </a:defRPr>
            </a:lvl2pPr>
            <a:lvl3pPr marL="0" indent="914400" algn="ctr">
              <a:buSzTx/>
              <a:buFontTx/>
              <a:buNone/>
              <a:defRPr>
                <a:solidFill>
                  <a:srgbClr val="888888"/>
                </a:solidFill>
              </a:defRPr>
            </a:lvl3pPr>
            <a:lvl4pPr marL="0" indent="1371600" algn="ctr">
              <a:buSzTx/>
              <a:buFontTx/>
              <a:buNone/>
              <a:defRPr>
                <a:solidFill>
                  <a:srgbClr val="888888"/>
                </a:solidFill>
              </a:defRPr>
            </a:lvl4pPr>
            <a:lvl5pPr marL="0" indent="1828800" algn="ctr">
              <a:buSzTx/>
              <a:buFontTx/>
              <a:buNone/>
              <a:defRPr>
                <a:solidFill>
                  <a:srgbClr val="888888"/>
                </a:solidFill>
              </a:defRPr>
            </a:lvl5pPr>
          </a:lstStyle>
          <a:p>
            <a:pPr/>
            <a:r>
              <a:t>Body Level One</a:t>
            </a:r>
          </a:p>
          <a:p>
            <a:pPr lvl="1"/>
            <a:r>
              <a:t>Body Level Two</a:t>
            </a:r>
          </a:p>
          <a:p>
            <a:pPr lvl="2"/>
            <a:r>
              <a:t>Body Level Three</a:t>
            </a:r>
          </a:p>
          <a:p>
            <a:pPr lvl="3"/>
            <a:r>
              <a:t>Body Level Four</a:t>
            </a:r>
          </a:p>
          <a:p>
            <a:pPr lvl="4"/>
            <a:r>
              <a:t>Body Level Five</a:t>
            </a:r>
          </a:p>
        </p:txBody>
      </p:sp>
      <p:sp>
        <p:nvSpPr>
          <p:cNvPr id="1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nd Content">
    <p:spTree>
      <p:nvGrpSpPr>
        <p:cNvPr id="1" name=""/>
        <p:cNvGrpSpPr/>
        <p:nvPr/>
      </p:nvGrpSpPr>
      <p:grpSpPr>
        <a:xfrm>
          <a:off x="0" y="0"/>
          <a:ext cx="0" cy="0"/>
          <a:chOff x="0" y="0"/>
          <a:chExt cx="0" cy="0"/>
        </a:xfrm>
      </p:grpSpPr>
      <p:sp>
        <p:nvSpPr>
          <p:cNvPr id="20" name="Title Text"/>
          <p:cNvSpPr txBox="1"/>
          <p:nvPr>
            <p:ph type="title"/>
          </p:nvPr>
        </p:nvSpPr>
        <p:spPr>
          <a:xfrm>
            <a:off x="457200" y="274638"/>
            <a:ext cx="8229600" cy="1143001"/>
          </a:xfrm>
          <a:prstGeom prst="rect">
            <a:avLst/>
          </a:prstGeom>
        </p:spPr>
        <p:txBody>
          <a:bodyPr/>
          <a:lstStyle/>
          <a:p>
            <a:pPr/>
            <a:r>
              <a:t>Title Text</a:t>
            </a:r>
          </a:p>
        </p:txBody>
      </p:sp>
      <p:sp>
        <p:nvSpPr>
          <p:cNvPr id="21" name="Body Level One…"/>
          <p:cNvSpPr txBox="1"/>
          <p:nvPr>
            <p:ph type="body" sz="quarter" idx="1"/>
          </p:nvPr>
        </p:nvSpPr>
        <p:spPr>
          <a:xfrm>
            <a:off x="457200" y="1600200"/>
            <a:ext cx="8229600" cy="4525963"/>
          </a:xfrm>
          <a:prstGeom prst="rect">
            <a:avLst/>
          </a:prstGeom>
        </p:spPr>
        <p:txBody>
          <a:bodyPr/>
          <a:lstStyle/>
          <a:p>
            <a:pPr/>
            <a:r>
              <a:t>Body Level One</a:t>
            </a:r>
          </a:p>
          <a:p>
            <a:pPr lvl="1"/>
            <a:r>
              <a:t>Body Level Two</a:t>
            </a:r>
          </a:p>
          <a:p>
            <a:pPr lvl="2"/>
            <a:r>
              <a:t>Body Level Three</a:t>
            </a:r>
          </a:p>
          <a:p>
            <a:pPr lvl="3"/>
            <a:r>
              <a:t>Body Level Four</a:t>
            </a:r>
          </a:p>
          <a:p>
            <a:pPr lvl="4"/>
            <a:r>
              <a:t>Body Level Five</a:t>
            </a:r>
          </a:p>
        </p:txBody>
      </p:sp>
      <p:sp>
        <p:nvSpPr>
          <p:cNvPr id="22"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ection Header">
    <p:spTree>
      <p:nvGrpSpPr>
        <p:cNvPr id="1" name=""/>
        <p:cNvGrpSpPr/>
        <p:nvPr/>
      </p:nvGrpSpPr>
      <p:grpSpPr>
        <a:xfrm>
          <a:off x="0" y="0"/>
          <a:ext cx="0" cy="0"/>
          <a:chOff x="0" y="0"/>
          <a:chExt cx="0" cy="0"/>
        </a:xfrm>
      </p:grpSpPr>
      <p:sp>
        <p:nvSpPr>
          <p:cNvPr id="29" name="Title Text"/>
          <p:cNvSpPr txBox="1"/>
          <p:nvPr>
            <p:ph type="title"/>
          </p:nvPr>
        </p:nvSpPr>
        <p:spPr>
          <a:xfrm>
            <a:off x="722312" y="4406900"/>
            <a:ext cx="7772401" cy="1362075"/>
          </a:xfrm>
          <a:prstGeom prst="rect">
            <a:avLst/>
          </a:prstGeom>
        </p:spPr>
        <p:txBody>
          <a:bodyPr anchor="t"/>
          <a:lstStyle>
            <a:lvl1pPr algn="l">
              <a:defRPr b="1" cap="all" sz="4000"/>
            </a:lvl1pPr>
          </a:lstStyle>
          <a:p>
            <a:pPr/>
            <a:r>
              <a:t>Title Text</a:t>
            </a:r>
          </a:p>
        </p:txBody>
      </p:sp>
      <p:sp>
        <p:nvSpPr>
          <p:cNvPr id="30" name="Body Level One…"/>
          <p:cNvSpPr txBox="1"/>
          <p:nvPr>
            <p:ph type="body" sz="quarter" idx="1"/>
          </p:nvPr>
        </p:nvSpPr>
        <p:spPr>
          <a:xfrm>
            <a:off x="722312" y="2906713"/>
            <a:ext cx="7772401" cy="1500188"/>
          </a:xfrm>
          <a:prstGeom prst="rect">
            <a:avLst/>
          </a:prstGeom>
        </p:spPr>
        <p:txBody>
          <a:bodyPr anchor="b"/>
          <a:lstStyle>
            <a:lvl1pPr marL="0" indent="0">
              <a:spcBef>
                <a:spcPts val="400"/>
              </a:spcBef>
              <a:buSzTx/>
              <a:buFontTx/>
              <a:buNone/>
              <a:defRPr sz="2000">
                <a:solidFill>
                  <a:srgbClr val="888888"/>
                </a:solidFill>
              </a:defRPr>
            </a:lvl1pPr>
            <a:lvl2pPr marL="0" indent="457200">
              <a:spcBef>
                <a:spcPts val="400"/>
              </a:spcBef>
              <a:buSzTx/>
              <a:buFontTx/>
              <a:buNone/>
              <a:defRPr sz="2000">
                <a:solidFill>
                  <a:srgbClr val="888888"/>
                </a:solidFill>
              </a:defRPr>
            </a:lvl2pPr>
            <a:lvl3pPr marL="0" indent="914400">
              <a:spcBef>
                <a:spcPts val="400"/>
              </a:spcBef>
              <a:buSzTx/>
              <a:buFontTx/>
              <a:buNone/>
              <a:defRPr sz="2000">
                <a:solidFill>
                  <a:srgbClr val="888888"/>
                </a:solidFill>
              </a:defRPr>
            </a:lvl3pPr>
            <a:lvl4pPr marL="0" indent="1371600">
              <a:spcBef>
                <a:spcPts val="400"/>
              </a:spcBef>
              <a:buSzTx/>
              <a:buFontTx/>
              <a:buNone/>
              <a:defRPr sz="2000">
                <a:solidFill>
                  <a:srgbClr val="888888"/>
                </a:solidFill>
              </a:defRPr>
            </a:lvl4pPr>
            <a:lvl5pPr marL="0" indent="1828800">
              <a:spcBef>
                <a:spcPts val="400"/>
              </a:spcBef>
              <a:buSzTx/>
              <a:buFontTx/>
              <a:buNone/>
              <a:defRPr sz="2000">
                <a:solidFill>
                  <a:srgbClr val="888888"/>
                </a:solidFill>
              </a:defRPr>
            </a:lvl5pPr>
          </a:lstStyle>
          <a:p>
            <a:pPr/>
            <a:r>
              <a:t>Body Level One</a:t>
            </a:r>
          </a:p>
          <a:p>
            <a:pPr lvl="1"/>
            <a:r>
              <a:t>Body Level Two</a:t>
            </a:r>
          </a:p>
          <a:p>
            <a:pPr lvl="2"/>
            <a:r>
              <a:t>Body Level Three</a:t>
            </a:r>
          </a:p>
          <a:p>
            <a:pPr lvl="3"/>
            <a:r>
              <a:t>Body Level Four</a:t>
            </a:r>
          </a:p>
          <a:p>
            <a:pPr lvl="4"/>
            <a:r>
              <a:t>Body Level Five</a:t>
            </a:r>
          </a:p>
        </p:txBody>
      </p:sp>
      <p:sp>
        <p:nvSpPr>
          <p:cNvPr id="3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wo Content">
    <p:spTree>
      <p:nvGrpSpPr>
        <p:cNvPr id="1" name=""/>
        <p:cNvGrpSpPr/>
        <p:nvPr/>
      </p:nvGrpSpPr>
      <p:grpSpPr>
        <a:xfrm>
          <a:off x="0" y="0"/>
          <a:ext cx="0" cy="0"/>
          <a:chOff x="0" y="0"/>
          <a:chExt cx="0" cy="0"/>
        </a:xfrm>
      </p:grpSpPr>
      <p:sp>
        <p:nvSpPr>
          <p:cNvPr id="38" name="Title Text"/>
          <p:cNvSpPr txBox="1"/>
          <p:nvPr>
            <p:ph type="title"/>
          </p:nvPr>
        </p:nvSpPr>
        <p:spPr>
          <a:xfrm>
            <a:off x="457200" y="274638"/>
            <a:ext cx="8229600" cy="1143001"/>
          </a:xfrm>
          <a:prstGeom prst="rect">
            <a:avLst/>
          </a:prstGeom>
        </p:spPr>
        <p:txBody>
          <a:bodyPr/>
          <a:lstStyle/>
          <a:p>
            <a:pPr/>
            <a:r>
              <a:t>Title Text</a:t>
            </a:r>
          </a:p>
        </p:txBody>
      </p:sp>
      <p:sp>
        <p:nvSpPr>
          <p:cNvPr id="39" name="Body Level One…"/>
          <p:cNvSpPr txBox="1"/>
          <p:nvPr>
            <p:ph type="body" sz="quarter" idx="1"/>
          </p:nvPr>
        </p:nvSpPr>
        <p:spPr>
          <a:xfrm>
            <a:off x="457200" y="1600200"/>
            <a:ext cx="4038600" cy="4525963"/>
          </a:xfrm>
          <a:prstGeom prst="rect">
            <a:avLst/>
          </a:prstGeom>
        </p:spPr>
        <p:txBody>
          <a:bodyPr/>
          <a:lstStyle>
            <a:lvl1pPr>
              <a:spcBef>
                <a:spcPts val="600"/>
              </a:spcBef>
              <a:defRPr sz="2800"/>
            </a:lvl1pPr>
            <a:lvl2pPr marL="790575" indent="-333375">
              <a:spcBef>
                <a:spcPts val="600"/>
              </a:spcBef>
              <a:defRPr sz="2800"/>
            </a:lvl2pPr>
            <a:lvl3pPr marL="1234439" indent="-320039">
              <a:spcBef>
                <a:spcPts val="600"/>
              </a:spcBef>
              <a:defRPr sz="2800"/>
            </a:lvl3pPr>
            <a:lvl4pPr marL="1727200" indent="-355600">
              <a:spcBef>
                <a:spcPts val="600"/>
              </a:spcBef>
              <a:defRPr sz="2800"/>
            </a:lvl4pPr>
            <a:lvl5pPr marL="2184400" indent="-355600">
              <a:spcBef>
                <a:spcPts val="600"/>
              </a:spcBef>
              <a:defRPr sz="2800"/>
            </a:lvl5pPr>
          </a:lstStyle>
          <a:p>
            <a:pPr/>
            <a:r>
              <a:t>Body Level One</a:t>
            </a:r>
          </a:p>
          <a:p>
            <a:pPr lvl="1"/>
            <a:r>
              <a:t>Body Level Two</a:t>
            </a:r>
          </a:p>
          <a:p>
            <a:pPr lvl="2"/>
            <a:r>
              <a:t>Body Level Three</a:t>
            </a:r>
          </a:p>
          <a:p>
            <a:pPr lvl="3"/>
            <a:r>
              <a:t>Body Level Four</a:t>
            </a:r>
          </a:p>
          <a:p>
            <a:pPr lvl="4"/>
            <a:r>
              <a:t>Body Level Five</a:t>
            </a:r>
          </a:p>
        </p:txBody>
      </p:sp>
      <p:sp>
        <p:nvSpPr>
          <p:cNvPr id="40"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Comparison">
    <p:spTree>
      <p:nvGrpSpPr>
        <p:cNvPr id="1" name=""/>
        <p:cNvGrpSpPr/>
        <p:nvPr/>
      </p:nvGrpSpPr>
      <p:grpSpPr>
        <a:xfrm>
          <a:off x="0" y="0"/>
          <a:ext cx="0" cy="0"/>
          <a:chOff x="0" y="0"/>
          <a:chExt cx="0" cy="0"/>
        </a:xfrm>
      </p:grpSpPr>
      <p:sp>
        <p:nvSpPr>
          <p:cNvPr id="47" name="Title Text"/>
          <p:cNvSpPr txBox="1"/>
          <p:nvPr>
            <p:ph type="title"/>
          </p:nvPr>
        </p:nvSpPr>
        <p:spPr>
          <a:xfrm>
            <a:off x="457200" y="274638"/>
            <a:ext cx="8229600" cy="1143001"/>
          </a:xfrm>
          <a:prstGeom prst="rect">
            <a:avLst/>
          </a:prstGeom>
        </p:spPr>
        <p:txBody>
          <a:bodyPr/>
          <a:lstStyle/>
          <a:p>
            <a:pPr/>
            <a:r>
              <a:t>Title Text</a:t>
            </a:r>
          </a:p>
        </p:txBody>
      </p:sp>
      <p:sp>
        <p:nvSpPr>
          <p:cNvPr id="48" name="Body Level One…"/>
          <p:cNvSpPr txBox="1"/>
          <p:nvPr>
            <p:ph type="body" sz="quarter" idx="1"/>
          </p:nvPr>
        </p:nvSpPr>
        <p:spPr>
          <a:xfrm>
            <a:off x="457200" y="1535112"/>
            <a:ext cx="4040188" cy="639763"/>
          </a:xfrm>
          <a:prstGeom prst="rect">
            <a:avLst/>
          </a:prstGeom>
        </p:spPr>
        <p:txBody>
          <a:bodyPr anchor="b"/>
          <a:lstStyle>
            <a:lvl1pPr marL="0" indent="0">
              <a:spcBef>
                <a:spcPts val="500"/>
              </a:spcBef>
              <a:buSzTx/>
              <a:buFontTx/>
              <a:buNone/>
              <a:defRPr b="1" sz="2400"/>
            </a:lvl1pPr>
            <a:lvl2pPr marL="0" indent="457200">
              <a:spcBef>
                <a:spcPts val="500"/>
              </a:spcBef>
              <a:buSzTx/>
              <a:buFontTx/>
              <a:buNone/>
              <a:defRPr b="1" sz="2400"/>
            </a:lvl2pPr>
            <a:lvl3pPr marL="0" indent="914400">
              <a:spcBef>
                <a:spcPts val="500"/>
              </a:spcBef>
              <a:buSzTx/>
              <a:buFontTx/>
              <a:buNone/>
              <a:defRPr b="1" sz="2400"/>
            </a:lvl3pPr>
            <a:lvl4pPr marL="0" indent="1371600">
              <a:spcBef>
                <a:spcPts val="500"/>
              </a:spcBef>
              <a:buSzTx/>
              <a:buFontTx/>
              <a:buNone/>
              <a:defRPr b="1" sz="2400"/>
            </a:lvl4pPr>
            <a:lvl5pPr marL="0" indent="1828800">
              <a:spcBef>
                <a:spcPts val="500"/>
              </a:spcBef>
              <a:buSzTx/>
              <a:buFontTx/>
              <a:buNone/>
              <a:defRPr b="1" sz="2400"/>
            </a:lvl5pPr>
          </a:lstStyle>
          <a:p>
            <a:pPr/>
            <a:r>
              <a:t>Body Level One</a:t>
            </a:r>
          </a:p>
          <a:p>
            <a:pPr lvl="1"/>
            <a:r>
              <a:t>Body Level Two</a:t>
            </a:r>
          </a:p>
          <a:p>
            <a:pPr lvl="2"/>
            <a:r>
              <a:t>Body Level Three</a:t>
            </a:r>
          </a:p>
          <a:p>
            <a:pPr lvl="3"/>
            <a:r>
              <a:t>Body Level Four</a:t>
            </a:r>
          </a:p>
          <a:p>
            <a:pPr lvl="4"/>
            <a:r>
              <a:t>Body Level Five</a:t>
            </a:r>
          </a:p>
        </p:txBody>
      </p:sp>
      <p:sp>
        <p:nvSpPr>
          <p:cNvPr id="49" name="Text Placeholder 4"/>
          <p:cNvSpPr/>
          <p:nvPr>
            <p:ph type="body" sz="quarter" idx="21"/>
          </p:nvPr>
        </p:nvSpPr>
        <p:spPr>
          <a:xfrm>
            <a:off x="4645025" y="1535112"/>
            <a:ext cx="4041775" cy="639763"/>
          </a:xfrm>
          <a:prstGeom prst="rect">
            <a:avLst/>
          </a:prstGeom>
        </p:spPr>
        <p:txBody>
          <a:bodyPr anchor="b"/>
          <a:lstStyle/>
          <a:p>
            <a:pPr marL="0" indent="0">
              <a:spcBef>
                <a:spcPts val="500"/>
              </a:spcBef>
              <a:buSzTx/>
              <a:buFontTx/>
              <a:buNone/>
              <a:defRPr b="1" sz="2400"/>
            </a:pPr>
          </a:p>
        </p:txBody>
      </p:sp>
      <p:sp>
        <p:nvSpPr>
          <p:cNvPr id="50"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Only">
    <p:spTree>
      <p:nvGrpSpPr>
        <p:cNvPr id="1" name=""/>
        <p:cNvGrpSpPr/>
        <p:nvPr/>
      </p:nvGrpSpPr>
      <p:grpSpPr>
        <a:xfrm>
          <a:off x="0" y="0"/>
          <a:ext cx="0" cy="0"/>
          <a:chOff x="0" y="0"/>
          <a:chExt cx="0" cy="0"/>
        </a:xfrm>
      </p:grpSpPr>
      <p:sp>
        <p:nvSpPr>
          <p:cNvPr id="57" name="Title Text"/>
          <p:cNvSpPr txBox="1"/>
          <p:nvPr>
            <p:ph type="title"/>
          </p:nvPr>
        </p:nvSpPr>
        <p:spPr>
          <a:xfrm>
            <a:off x="457200" y="274638"/>
            <a:ext cx="8229600" cy="1143001"/>
          </a:xfrm>
          <a:prstGeom prst="rect">
            <a:avLst/>
          </a:prstGeom>
        </p:spPr>
        <p:txBody>
          <a:bodyPr/>
          <a:lstStyle/>
          <a:p>
            <a:pPr/>
            <a:r>
              <a:t>Title Text</a:t>
            </a:r>
          </a:p>
        </p:txBody>
      </p:sp>
      <p:sp>
        <p:nvSpPr>
          <p:cNvPr id="58"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p:spTree>
      <p:nvGrpSpPr>
        <p:cNvPr id="1" name=""/>
        <p:cNvGrpSpPr/>
        <p:nvPr/>
      </p:nvGrpSpPr>
      <p:grpSpPr>
        <a:xfrm>
          <a:off x="0" y="0"/>
          <a:ext cx="0" cy="0"/>
          <a:chOff x="0" y="0"/>
          <a:chExt cx="0" cy="0"/>
        </a:xfrm>
      </p:grpSpPr>
      <p:sp>
        <p:nvSpPr>
          <p:cNvPr id="6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Content with Caption">
    <p:spTree>
      <p:nvGrpSpPr>
        <p:cNvPr id="1" name=""/>
        <p:cNvGrpSpPr/>
        <p:nvPr/>
      </p:nvGrpSpPr>
      <p:grpSpPr>
        <a:xfrm>
          <a:off x="0" y="0"/>
          <a:ext cx="0" cy="0"/>
          <a:chOff x="0" y="0"/>
          <a:chExt cx="0" cy="0"/>
        </a:xfrm>
      </p:grpSpPr>
      <p:sp>
        <p:nvSpPr>
          <p:cNvPr id="72" name="Title Text"/>
          <p:cNvSpPr txBox="1"/>
          <p:nvPr>
            <p:ph type="title"/>
          </p:nvPr>
        </p:nvSpPr>
        <p:spPr>
          <a:xfrm>
            <a:off x="457200" y="273050"/>
            <a:ext cx="3008314" cy="1162050"/>
          </a:xfrm>
          <a:prstGeom prst="rect">
            <a:avLst/>
          </a:prstGeom>
        </p:spPr>
        <p:txBody>
          <a:bodyPr anchor="b"/>
          <a:lstStyle>
            <a:lvl1pPr algn="l">
              <a:defRPr b="1" sz="2000"/>
            </a:lvl1pPr>
          </a:lstStyle>
          <a:p>
            <a:pPr/>
            <a:r>
              <a:t>Title Text</a:t>
            </a:r>
          </a:p>
        </p:txBody>
      </p:sp>
      <p:sp>
        <p:nvSpPr>
          <p:cNvPr id="73" name="Body Level One…"/>
          <p:cNvSpPr txBox="1"/>
          <p:nvPr>
            <p:ph type="body" sz="quarter" idx="1"/>
          </p:nvPr>
        </p:nvSpPr>
        <p:spPr>
          <a:xfrm>
            <a:off x="3575050" y="273050"/>
            <a:ext cx="5111750" cy="5853113"/>
          </a:xfrm>
          <a:prstGeom prst="rect">
            <a:avLst/>
          </a:prstGeom>
        </p:spPr>
        <p:txBody>
          <a:bodyPr/>
          <a:lstStyle/>
          <a:p>
            <a:pPr/>
            <a:r>
              <a:t>Body Level One</a:t>
            </a:r>
          </a:p>
          <a:p>
            <a:pPr lvl="1"/>
            <a:r>
              <a:t>Body Level Two</a:t>
            </a:r>
          </a:p>
          <a:p>
            <a:pPr lvl="2"/>
            <a:r>
              <a:t>Body Level Three</a:t>
            </a:r>
          </a:p>
          <a:p>
            <a:pPr lvl="3"/>
            <a:r>
              <a:t>Body Level Four</a:t>
            </a:r>
          </a:p>
          <a:p>
            <a:pPr lvl="4"/>
            <a:r>
              <a:t>Body Level Five</a:t>
            </a:r>
          </a:p>
        </p:txBody>
      </p:sp>
      <p:sp>
        <p:nvSpPr>
          <p:cNvPr id="74" name="Text Placeholder 3"/>
          <p:cNvSpPr/>
          <p:nvPr>
            <p:ph type="body" sz="quarter" idx="21"/>
          </p:nvPr>
        </p:nvSpPr>
        <p:spPr>
          <a:xfrm>
            <a:off x="457199" y="1435100"/>
            <a:ext cx="3008315" cy="4691063"/>
          </a:xfrm>
          <a:prstGeom prst="rect">
            <a:avLst/>
          </a:prstGeom>
        </p:spPr>
        <p:txBody>
          <a:bodyPr/>
          <a:lstStyle/>
          <a:p>
            <a:pPr marL="0" indent="0">
              <a:spcBef>
                <a:spcPts val="300"/>
              </a:spcBef>
              <a:buSzTx/>
              <a:buFontTx/>
              <a:buNone/>
              <a:defRPr sz="1400"/>
            </a:pPr>
          </a:p>
        </p:txBody>
      </p:sp>
      <p:sp>
        <p:nvSpPr>
          <p:cNvPr id="7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icture with Caption">
    <p:spTree>
      <p:nvGrpSpPr>
        <p:cNvPr id="1" name=""/>
        <p:cNvGrpSpPr/>
        <p:nvPr/>
      </p:nvGrpSpPr>
      <p:grpSpPr>
        <a:xfrm>
          <a:off x="0" y="0"/>
          <a:ext cx="0" cy="0"/>
          <a:chOff x="0" y="0"/>
          <a:chExt cx="0" cy="0"/>
        </a:xfrm>
      </p:grpSpPr>
      <p:sp>
        <p:nvSpPr>
          <p:cNvPr id="82" name="Title Text"/>
          <p:cNvSpPr txBox="1"/>
          <p:nvPr>
            <p:ph type="title"/>
          </p:nvPr>
        </p:nvSpPr>
        <p:spPr>
          <a:xfrm>
            <a:off x="1792288" y="4800600"/>
            <a:ext cx="5486401" cy="566738"/>
          </a:xfrm>
          <a:prstGeom prst="rect">
            <a:avLst/>
          </a:prstGeom>
        </p:spPr>
        <p:txBody>
          <a:bodyPr anchor="b"/>
          <a:lstStyle>
            <a:lvl1pPr algn="l">
              <a:defRPr b="1" sz="2000"/>
            </a:lvl1pPr>
          </a:lstStyle>
          <a:p>
            <a:pPr/>
            <a:r>
              <a:t>Title Text</a:t>
            </a:r>
          </a:p>
        </p:txBody>
      </p:sp>
      <p:sp>
        <p:nvSpPr>
          <p:cNvPr id="83" name="Picture Placeholder 2"/>
          <p:cNvSpPr/>
          <p:nvPr>
            <p:ph type="pic" sz="quarter" idx="21"/>
          </p:nvPr>
        </p:nvSpPr>
        <p:spPr>
          <a:xfrm>
            <a:off x="1792288" y="612775"/>
            <a:ext cx="5486401" cy="4114800"/>
          </a:xfrm>
          <a:prstGeom prst="rect">
            <a:avLst/>
          </a:prstGeom>
        </p:spPr>
        <p:txBody>
          <a:bodyPr lIns="91439" rIns="91439">
            <a:noAutofit/>
          </a:bodyPr>
          <a:lstStyle/>
          <a:p>
            <a:pPr/>
          </a:p>
        </p:txBody>
      </p:sp>
      <p:sp>
        <p:nvSpPr>
          <p:cNvPr id="84" name="Body Level One…"/>
          <p:cNvSpPr txBox="1"/>
          <p:nvPr>
            <p:ph type="body" sz="quarter" idx="1"/>
          </p:nvPr>
        </p:nvSpPr>
        <p:spPr>
          <a:xfrm>
            <a:off x="1792288" y="5367337"/>
            <a:ext cx="5486401" cy="804863"/>
          </a:xfrm>
          <a:prstGeom prst="rect">
            <a:avLst/>
          </a:prstGeom>
        </p:spPr>
        <p:txBody>
          <a:bodyPr/>
          <a:lstStyle>
            <a:lvl1pPr marL="0" indent="0">
              <a:spcBef>
                <a:spcPts val="300"/>
              </a:spcBef>
              <a:buSzTx/>
              <a:buFontTx/>
              <a:buNone/>
              <a:defRPr sz="1400"/>
            </a:lvl1pPr>
            <a:lvl2pPr marL="0" indent="457200">
              <a:spcBef>
                <a:spcPts val="300"/>
              </a:spcBef>
              <a:buSzTx/>
              <a:buFontTx/>
              <a:buNone/>
              <a:defRPr sz="1400"/>
            </a:lvl2pPr>
            <a:lvl3pPr marL="0" indent="914400">
              <a:spcBef>
                <a:spcPts val="300"/>
              </a:spcBef>
              <a:buSzTx/>
              <a:buFontTx/>
              <a:buNone/>
              <a:defRPr sz="1400"/>
            </a:lvl3pPr>
            <a:lvl4pPr marL="0" indent="1371600">
              <a:spcBef>
                <a:spcPts val="300"/>
              </a:spcBef>
              <a:buSzTx/>
              <a:buFontTx/>
              <a:buNone/>
              <a:defRPr sz="1400"/>
            </a:lvl4pPr>
            <a:lvl5pPr marL="0" indent="1828800">
              <a:spcBef>
                <a:spcPts val="300"/>
              </a:spcBef>
              <a:buSzTx/>
              <a:buFontTx/>
              <a:buNone/>
              <a:defRPr sz="1400"/>
            </a:lvl5pPr>
          </a:lstStyle>
          <a:p>
            <a:pPr/>
            <a:r>
              <a:t>Body Level One</a:t>
            </a:r>
          </a:p>
          <a:p>
            <a:pPr lvl="1"/>
            <a:r>
              <a:t>Body Level Two</a:t>
            </a:r>
          </a:p>
          <a:p>
            <a:pPr lvl="2"/>
            <a:r>
              <a:t>Body Level Three</a:t>
            </a:r>
          </a:p>
          <a:p>
            <a:pPr lvl="3"/>
            <a:r>
              <a:t>Body Level Four</a:t>
            </a:r>
          </a:p>
          <a:p>
            <a:pPr lvl="4"/>
            <a:r>
              <a:t>Body Level Five</a:t>
            </a:r>
          </a:p>
        </p:txBody>
      </p:sp>
      <p:sp>
        <p:nvSpPr>
          <p:cNvPr id="8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solidFill>
          <a:srgbClr val="FFFFFF"/>
        </a:solidFill>
      </p:bgPr>
    </p:bg>
    <p:spTree>
      <p:nvGrpSpPr>
        <p:cNvPr id="1" name=""/>
        <p:cNvGrpSpPr/>
        <p:nvPr/>
      </p:nvGrpSpPr>
      <p:grpSpPr>
        <a:xfrm>
          <a:off x="0" y="0"/>
          <a:ext cx="0" cy="0"/>
          <a:chOff x="0" y="0"/>
          <a:chExt cx="0" cy="0"/>
        </a:xfrm>
      </p:grpSpPr>
      <p:sp>
        <p:nvSpPr>
          <p:cNvPr id="2" name="Title Text"/>
          <p:cNvSpPr txBox="1"/>
          <p:nvPr>
            <p:ph type="title"/>
          </p:nvPr>
        </p:nvSpPr>
        <p:spPr>
          <a:xfrm>
            <a:off x="914400" y="138112"/>
            <a:ext cx="16459200" cy="2262188"/>
          </a:xfrm>
          <a:prstGeom prst="rect">
            <a:avLst/>
          </a:prstGeom>
          <a:ln w="12700">
            <a:miter lim="400000"/>
          </a:ln>
          <a:extLst>
            <a:ext uri="{C572A759-6A51-4108-AA02-DFA0A04FC94B}">
              <ma14:wrappingTextBoxFlag xmlns:ma14="http://schemas.microsoft.com/office/mac/drawingml/2011/main" val="1"/>
            </a:ext>
          </a:extLst>
        </p:spPr>
        <p:txBody>
          <a:bodyPr lIns="45719" rIns="45719" anchor="ctr">
            <a:normAutofit fontScale="100000" lnSpcReduction="0"/>
          </a:bodyPr>
          <a:lstStyle/>
          <a:p>
            <a:pPr/>
            <a:r>
              <a:t>Title Text</a:t>
            </a:r>
          </a:p>
        </p:txBody>
      </p:sp>
      <p:sp>
        <p:nvSpPr>
          <p:cNvPr id="3" name="Body Level One…"/>
          <p:cNvSpPr txBox="1"/>
          <p:nvPr>
            <p:ph type="body" idx="1"/>
          </p:nvPr>
        </p:nvSpPr>
        <p:spPr>
          <a:xfrm>
            <a:off x="914400" y="2400300"/>
            <a:ext cx="16459200" cy="7886700"/>
          </a:xfrm>
          <a:prstGeom prst="rect">
            <a:avLst/>
          </a:prstGeom>
          <a:ln w="12700">
            <a:miter lim="400000"/>
          </a:ln>
          <a:extLst>
            <a:ext uri="{C572A759-6A51-4108-AA02-DFA0A04FC94B}">
              <ma14:wrappingTextBoxFlag xmlns:ma14="http://schemas.microsoft.com/office/mac/drawingml/2011/main" val="1"/>
            </a:ext>
          </a:extLst>
        </p:spPr>
        <p:txBody>
          <a:bodyPr lIns="45719" rIns="45719">
            <a:normAutofit fontScale="100000" lnSpcReduction="0"/>
          </a:bodyPr>
          <a:lstStyle/>
          <a:p>
            <a:pPr/>
            <a:r>
              <a:t>Body Level One</a:t>
            </a:r>
          </a:p>
          <a:p>
            <a:pPr lvl="1"/>
            <a:r>
              <a:t>Body Level Two</a:t>
            </a:r>
          </a:p>
          <a:p>
            <a:pPr lvl="2"/>
            <a:r>
              <a:t>Body Level Three</a:t>
            </a:r>
          </a:p>
          <a:p>
            <a:pPr lvl="3"/>
            <a:r>
              <a:t>Body Level Four</a:t>
            </a:r>
          </a:p>
          <a:p>
            <a:pPr lvl="4"/>
            <a:r>
              <a:t>Body Level Five</a:t>
            </a:r>
          </a:p>
        </p:txBody>
      </p:sp>
      <p:sp>
        <p:nvSpPr>
          <p:cNvPr id="4" name="Slide Number"/>
          <p:cNvSpPr txBox="1"/>
          <p:nvPr>
            <p:ph type="sldNum" sz="quarter" idx="2"/>
          </p:nvPr>
        </p:nvSpPr>
        <p:spPr>
          <a:xfrm>
            <a:off x="8428176" y="6414760"/>
            <a:ext cx="258624" cy="248305"/>
          </a:xfrm>
          <a:prstGeom prst="rect">
            <a:avLst/>
          </a:prstGeom>
          <a:ln w="12700">
            <a:miter lim="400000"/>
          </a:ln>
        </p:spPr>
        <p:txBody>
          <a:bodyPr wrap="none" lIns="45719" rIns="45719" anchor="ctr">
            <a:spAutoFit/>
          </a:bodyPr>
          <a:lstStyle>
            <a:lvl1pPr algn="r">
              <a:defRPr sz="1200">
                <a:solidFill>
                  <a:srgbClr val="888888"/>
                </a:solidFill>
              </a:defRPr>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Lst>
  <p:transition xmlns:p14="http://schemas.microsoft.com/office/powerpoint/2010/main" spd="med" advClick="1"/>
  <p:txStyles>
    <p:titleStyle>
      <a:lvl1pPr marL="0" marR="0" indent="0" algn="ctr" defTabSz="914400" rtl="0" latinLnBrk="0">
        <a:lnSpc>
          <a:spcPct val="100000"/>
        </a:lnSpc>
        <a:spcBef>
          <a:spcPts val="0"/>
        </a:spcBef>
        <a:spcAft>
          <a:spcPts val="0"/>
        </a:spcAft>
        <a:buClrTx/>
        <a:buSzTx/>
        <a:buFontTx/>
        <a:buNone/>
        <a:tabLst/>
        <a:defRPr b="0" baseline="0" cap="none" i="0" spc="0" strike="noStrike" sz="4400" u="none">
          <a:solidFill>
            <a:srgbClr val="000000"/>
          </a:solidFill>
          <a:uFillTx/>
          <a:latin typeface="+mn-lt"/>
          <a:ea typeface="+mn-ea"/>
          <a:cs typeface="+mn-cs"/>
          <a:sym typeface="Calibri"/>
        </a:defRPr>
      </a:lvl1pPr>
      <a:lvl2pPr marL="0" marR="0" indent="0" algn="ctr" defTabSz="914400" rtl="0" latinLnBrk="0">
        <a:lnSpc>
          <a:spcPct val="100000"/>
        </a:lnSpc>
        <a:spcBef>
          <a:spcPts val="0"/>
        </a:spcBef>
        <a:spcAft>
          <a:spcPts val="0"/>
        </a:spcAft>
        <a:buClrTx/>
        <a:buSzTx/>
        <a:buFontTx/>
        <a:buNone/>
        <a:tabLst/>
        <a:defRPr b="0" baseline="0" cap="none" i="0" spc="0" strike="noStrike" sz="4400" u="none">
          <a:solidFill>
            <a:srgbClr val="000000"/>
          </a:solidFill>
          <a:uFillTx/>
          <a:latin typeface="+mn-lt"/>
          <a:ea typeface="+mn-ea"/>
          <a:cs typeface="+mn-cs"/>
          <a:sym typeface="Calibri"/>
        </a:defRPr>
      </a:lvl2pPr>
      <a:lvl3pPr marL="0" marR="0" indent="0" algn="ctr" defTabSz="914400" rtl="0" latinLnBrk="0">
        <a:lnSpc>
          <a:spcPct val="100000"/>
        </a:lnSpc>
        <a:spcBef>
          <a:spcPts val="0"/>
        </a:spcBef>
        <a:spcAft>
          <a:spcPts val="0"/>
        </a:spcAft>
        <a:buClrTx/>
        <a:buSzTx/>
        <a:buFontTx/>
        <a:buNone/>
        <a:tabLst/>
        <a:defRPr b="0" baseline="0" cap="none" i="0" spc="0" strike="noStrike" sz="4400" u="none">
          <a:solidFill>
            <a:srgbClr val="000000"/>
          </a:solidFill>
          <a:uFillTx/>
          <a:latin typeface="+mn-lt"/>
          <a:ea typeface="+mn-ea"/>
          <a:cs typeface="+mn-cs"/>
          <a:sym typeface="Calibri"/>
        </a:defRPr>
      </a:lvl3pPr>
      <a:lvl4pPr marL="0" marR="0" indent="0" algn="ctr" defTabSz="914400" rtl="0" latinLnBrk="0">
        <a:lnSpc>
          <a:spcPct val="100000"/>
        </a:lnSpc>
        <a:spcBef>
          <a:spcPts val="0"/>
        </a:spcBef>
        <a:spcAft>
          <a:spcPts val="0"/>
        </a:spcAft>
        <a:buClrTx/>
        <a:buSzTx/>
        <a:buFontTx/>
        <a:buNone/>
        <a:tabLst/>
        <a:defRPr b="0" baseline="0" cap="none" i="0" spc="0" strike="noStrike" sz="4400" u="none">
          <a:solidFill>
            <a:srgbClr val="000000"/>
          </a:solidFill>
          <a:uFillTx/>
          <a:latin typeface="+mn-lt"/>
          <a:ea typeface="+mn-ea"/>
          <a:cs typeface="+mn-cs"/>
          <a:sym typeface="Calibri"/>
        </a:defRPr>
      </a:lvl4pPr>
      <a:lvl5pPr marL="0" marR="0" indent="0" algn="ctr" defTabSz="914400" rtl="0" latinLnBrk="0">
        <a:lnSpc>
          <a:spcPct val="100000"/>
        </a:lnSpc>
        <a:spcBef>
          <a:spcPts val="0"/>
        </a:spcBef>
        <a:spcAft>
          <a:spcPts val="0"/>
        </a:spcAft>
        <a:buClrTx/>
        <a:buSzTx/>
        <a:buFontTx/>
        <a:buNone/>
        <a:tabLst/>
        <a:defRPr b="0" baseline="0" cap="none" i="0" spc="0" strike="noStrike" sz="4400" u="none">
          <a:solidFill>
            <a:srgbClr val="000000"/>
          </a:solidFill>
          <a:uFillTx/>
          <a:latin typeface="+mn-lt"/>
          <a:ea typeface="+mn-ea"/>
          <a:cs typeface="+mn-cs"/>
          <a:sym typeface="Calibri"/>
        </a:defRPr>
      </a:lvl5pPr>
      <a:lvl6pPr marL="0" marR="0" indent="0" algn="ctr" defTabSz="914400" rtl="0" latinLnBrk="0">
        <a:lnSpc>
          <a:spcPct val="100000"/>
        </a:lnSpc>
        <a:spcBef>
          <a:spcPts val="0"/>
        </a:spcBef>
        <a:spcAft>
          <a:spcPts val="0"/>
        </a:spcAft>
        <a:buClrTx/>
        <a:buSzTx/>
        <a:buFontTx/>
        <a:buNone/>
        <a:tabLst/>
        <a:defRPr b="0" baseline="0" cap="none" i="0" spc="0" strike="noStrike" sz="4400" u="none">
          <a:solidFill>
            <a:srgbClr val="000000"/>
          </a:solidFill>
          <a:uFillTx/>
          <a:latin typeface="+mn-lt"/>
          <a:ea typeface="+mn-ea"/>
          <a:cs typeface="+mn-cs"/>
          <a:sym typeface="Calibri"/>
        </a:defRPr>
      </a:lvl6pPr>
      <a:lvl7pPr marL="0" marR="0" indent="0" algn="ctr" defTabSz="914400" rtl="0" latinLnBrk="0">
        <a:lnSpc>
          <a:spcPct val="100000"/>
        </a:lnSpc>
        <a:spcBef>
          <a:spcPts val="0"/>
        </a:spcBef>
        <a:spcAft>
          <a:spcPts val="0"/>
        </a:spcAft>
        <a:buClrTx/>
        <a:buSzTx/>
        <a:buFontTx/>
        <a:buNone/>
        <a:tabLst/>
        <a:defRPr b="0" baseline="0" cap="none" i="0" spc="0" strike="noStrike" sz="4400" u="none">
          <a:solidFill>
            <a:srgbClr val="000000"/>
          </a:solidFill>
          <a:uFillTx/>
          <a:latin typeface="+mn-lt"/>
          <a:ea typeface="+mn-ea"/>
          <a:cs typeface="+mn-cs"/>
          <a:sym typeface="Calibri"/>
        </a:defRPr>
      </a:lvl7pPr>
      <a:lvl8pPr marL="0" marR="0" indent="0" algn="ctr" defTabSz="914400" rtl="0" latinLnBrk="0">
        <a:lnSpc>
          <a:spcPct val="100000"/>
        </a:lnSpc>
        <a:spcBef>
          <a:spcPts val="0"/>
        </a:spcBef>
        <a:spcAft>
          <a:spcPts val="0"/>
        </a:spcAft>
        <a:buClrTx/>
        <a:buSzTx/>
        <a:buFontTx/>
        <a:buNone/>
        <a:tabLst/>
        <a:defRPr b="0" baseline="0" cap="none" i="0" spc="0" strike="noStrike" sz="4400" u="none">
          <a:solidFill>
            <a:srgbClr val="000000"/>
          </a:solidFill>
          <a:uFillTx/>
          <a:latin typeface="+mn-lt"/>
          <a:ea typeface="+mn-ea"/>
          <a:cs typeface="+mn-cs"/>
          <a:sym typeface="Calibri"/>
        </a:defRPr>
      </a:lvl8pPr>
      <a:lvl9pPr marL="0" marR="0" indent="0" algn="ctr" defTabSz="914400" rtl="0" latinLnBrk="0">
        <a:lnSpc>
          <a:spcPct val="100000"/>
        </a:lnSpc>
        <a:spcBef>
          <a:spcPts val="0"/>
        </a:spcBef>
        <a:spcAft>
          <a:spcPts val="0"/>
        </a:spcAft>
        <a:buClrTx/>
        <a:buSzTx/>
        <a:buFontTx/>
        <a:buNone/>
        <a:tabLst/>
        <a:defRPr b="0" baseline="0" cap="none" i="0" spc="0" strike="noStrike" sz="4400" u="none">
          <a:solidFill>
            <a:srgbClr val="000000"/>
          </a:solidFill>
          <a:uFillTx/>
          <a:latin typeface="+mn-lt"/>
          <a:ea typeface="+mn-ea"/>
          <a:cs typeface="+mn-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b="0" baseline="0" cap="none" i="0" spc="0" strike="noStrike" sz="3200" u="none">
          <a:solidFill>
            <a:srgbClr val="000000"/>
          </a:solidFill>
          <a:uFillTx/>
          <a:latin typeface="+mn-lt"/>
          <a:ea typeface="+mn-ea"/>
          <a:cs typeface="+mn-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b="0" baseline="0" cap="none" i="0" spc="0" strike="noStrike" sz="3200" u="none">
          <a:solidFill>
            <a:srgbClr val="000000"/>
          </a:solidFill>
          <a:uFillTx/>
          <a:latin typeface="+mn-lt"/>
          <a:ea typeface="+mn-ea"/>
          <a:cs typeface="+mn-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b="0" baseline="0" cap="none" i="0" spc="0" strike="noStrike" sz="3200" u="none">
          <a:solidFill>
            <a:srgbClr val="000000"/>
          </a:solidFill>
          <a:uFillTx/>
          <a:latin typeface="+mn-lt"/>
          <a:ea typeface="+mn-ea"/>
          <a:cs typeface="+mn-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b="0" baseline="0" cap="none" i="0" spc="0" strike="noStrike" sz="3200" u="none">
          <a:solidFill>
            <a:srgbClr val="000000"/>
          </a:solidFill>
          <a:uFillTx/>
          <a:latin typeface="+mn-lt"/>
          <a:ea typeface="+mn-ea"/>
          <a:cs typeface="+mn-cs"/>
          <a:sym typeface="Calibri"/>
        </a:defRPr>
      </a:lvl4pPr>
      <a:lvl5pPr marL="2194560" marR="0" indent="-365760" algn="l" defTabSz="914400" rtl="0" latinLnBrk="0">
        <a:lnSpc>
          <a:spcPct val="100000"/>
        </a:lnSpc>
        <a:spcBef>
          <a:spcPts val="700"/>
        </a:spcBef>
        <a:spcAft>
          <a:spcPts val="0"/>
        </a:spcAft>
        <a:buClrTx/>
        <a:buSzPct val="100000"/>
        <a:buFont typeface="Arial"/>
        <a:buChar char="»"/>
        <a:tabLst/>
        <a:defRPr b="0" baseline="0" cap="none" i="0" spc="0" strike="noStrike" sz="3200" u="none">
          <a:solidFill>
            <a:srgbClr val="000000"/>
          </a:solidFill>
          <a:uFillTx/>
          <a:latin typeface="+mn-lt"/>
          <a:ea typeface="+mn-ea"/>
          <a:cs typeface="+mn-cs"/>
          <a:sym typeface="Calibri"/>
        </a:defRPr>
      </a:lvl5pPr>
      <a:lvl6pPr marL="2651760" marR="0" indent="-365760" algn="l" defTabSz="914400" rtl="0" latinLnBrk="0">
        <a:lnSpc>
          <a:spcPct val="100000"/>
        </a:lnSpc>
        <a:spcBef>
          <a:spcPts val="700"/>
        </a:spcBef>
        <a:spcAft>
          <a:spcPts val="0"/>
        </a:spcAft>
        <a:buClrTx/>
        <a:buSzPct val="100000"/>
        <a:buFont typeface="Arial"/>
        <a:buChar char="•"/>
        <a:tabLst/>
        <a:defRPr b="0" baseline="0" cap="none" i="0" spc="0" strike="noStrike" sz="3200" u="none">
          <a:solidFill>
            <a:srgbClr val="000000"/>
          </a:solidFill>
          <a:uFillTx/>
          <a:latin typeface="+mn-lt"/>
          <a:ea typeface="+mn-ea"/>
          <a:cs typeface="+mn-cs"/>
          <a:sym typeface="Calibri"/>
        </a:defRPr>
      </a:lvl6pPr>
      <a:lvl7pPr marL="3108960" marR="0" indent="-365760" algn="l" defTabSz="914400" rtl="0" latinLnBrk="0">
        <a:lnSpc>
          <a:spcPct val="100000"/>
        </a:lnSpc>
        <a:spcBef>
          <a:spcPts val="700"/>
        </a:spcBef>
        <a:spcAft>
          <a:spcPts val="0"/>
        </a:spcAft>
        <a:buClrTx/>
        <a:buSzPct val="100000"/>
        <a:buFont typeface="Arial"/>
        <a:buChar char="•"/>
        <a:tabLst/>
        <a:defRPr b="0" baseline="0" cap="none" i="0" spc="0" strike="noStrike" sz="3200" u="none">
          <a:solidFill>
            <a:srgbClr val="000000"/>
          </a:solidFill>
          <a:uFillTx/>
          <a:latin typeface="+mn-lt"/>
          <a:ea typeface="+mn-ea"/>
          <a:cs typeface="+mn-cs"/>
          <a:sym typeface="Calibri"/>
        </a:defRPr>
      </a:lvl7pPr>
      <a:lvl8pPr marL="3566159" marR="0" indent="-365759" algn="l" defTabSz="914400" rtl="0" latinLnBrk="0">
        <a:lnSpc>
          <a:spcPct val="100000"/>
        </a:lnSpc>
        <a:spcBef>
          <a:spcPts val="700"/>
        </a:spcBef>
        <a:spcAft>
          <a:spcPts val="0"/>
        </a:spcAft>
        <a:buClrTx/>
        <a:buSzPct val="100000"/>
        <a:buFont typeface="Arial"/>
        <a:buChar char="•"/>
        <a:tabLst/>
        <a:defRPr b="0" baseline="0" cap="none" i="0" spc="0" strike="noStrike" sz="3200" u="none">
          <a:solidFill>
            <a:srgbClr val="000000"/>
          </a:solidFill>
          <a:uFillTx/>
          <a:latin typeface="+mn-lt"/>
          <a:ea typeface="+mn-ea"/>
          <a:cs typeface="+mn-cs"/>
          <a:sym typeface="Calibri"/>
        </a:defRPr>
      </a:lvl8pPr>
      <a:lvl9pPr marL="4023359" marR="0" indent="-365759" algn="l" defTabSz="914400" rtl="0" latinLnBrk="0">
        <a:lnSpc>
          <a:spcPct val="100000"/>
        </a:lnSpc>
        <a:spcBef>
          <a:spcPts val="700"/>
        </a:spcBef>
        <a:spcAft>
          <a:spcPts val="0"/>
        </a:spcAft>
        <a:buClrTx/>
        <a:buSzPct val="100000"/>
        <a:buFont typeface="Arial"/>
        <a:buChar char="•"/>
        <a:tabLst/>
        <a:defRPr b="0" baseline="0" cap="none" i="0" spc="0" strike="noStrike" sz="3200" u="none">
          <a:solidFill>
            <a:srgbClr val="000000"/>
          </a:solidFill>
          <a:uFillTx/>
          <a:latin typeface="+mn-lt"/>
          <a:ea typeface="+mn-ea"/>
          <a:cs typeface="+mn-cs"/>
          <a:sym typeface="Calibri"/>
        </a:defRPr>
      </a:lvl9pPr>
    </p:bodyStyle>
    <p:otherStyle>
      <a:lvl1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1pPr>
      <a:lvl2pPr marL="0" marR="0" indent="45720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2pPr>
      <a:lvl3pPr marL="0" marR="0" indent="91440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3pPr>
      <a:lvl4pPr marL="0" marR="0" indent="137160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4pPr>
      <a:lvl5pPr marL="0" marR="0" indent="182880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5pPr>
      <a:lvl6pPr marL="0" marR="0" indent="228600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6pPr>
      <a:lvl7pPr marL="0" marR="0" indent="274320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7pPr>
      <a:lvl8pPr marL="0" marR="0" indent="320040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8pPr>
      <a:lvl9pPr marL="0" marR="0" indent="365760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eg"/><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3.png"/></Relationships>

</file>

<file path=ppt/slides/_rels/slide10.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eg"/><Relationship Id="rId3" Type="http://schemas.openxmlformats.org/officeDocument/2006/relationships/image" Target="../media/image18.png"/></Relationships>

</file>

<file path=ppt/slides/_rels/slide2.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png"/></Relationships>

</file>

<file path=ppt/slides/_rels/slide3.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png"/></Relationships>

</file>

<file path=ppt/slides/_rels/slide4.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png"/></Relationships>

</file>

<file path=ppt/slides/_rels/slide5.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hyperlink" Target="https://www.youtube.com/watch?v=pH7AoEBN2yY&amp;t=7s" TargetMode="External"/><Relationship Id="rId3" Type="http://schemas.openxmlformats.org/officeDocument/2006/relationships/image" Target="../media/image7.png"/><Relationship Id="rId4" Type="http://schemas.openxmlformats.org/officeDocument/2006/relationships/image" Target="../media/image8.png"/><Relationship Id="rId5" Type="http://schemas.openxmlformats.org/officeDocument/2006/relationships/image" Target="../media/image9.png"/><Relationship Id="rId6" Type="http://schemas.openxmlformats.org/officeDocument/2006/relationships/image" Target="../media/image3.png"/><Relationship Id="rId7" Type="http://schemas.openxmlformats.org/officeDocument/2006/relationships/image" Target="../media/image10.png"/></Relationships>

</file>

<file path=ppt/slides/_rels/slide6.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1.png"/><Relationship Id="rId3" Type="http://schemas.openxmlformats.org/officeDocument/2006/relationships/hyperlink" Target="https://www.theguardian.com/world/2014/apr/19/rana-plaza-bangladesh-one-year-on" TargetMode="External"/><Relationship Id="rId4" Type="http://schemas.openxmlformats.org/officeDocument/2006/relationships/image" Target="../media/image3.png"/><Relationship Id="rId5" Type="http://schemas.openxmlformats.org/officeDocument/2006/relationships/image" Target="../media/image12.png"/></Relationships>

</file>

<file path=ppt/slides/_rels/slide7.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3.png"/></Relationships>

</file>

<file path=ppt/slides/_rels/slide8.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png"/><Relationship Id="rId3" Type="http://schemas.openxmlformats.org/officeDocument/2006/relationships/image" Target="../media/image14.png"/></Relationships>

</file>

<file path=ppt/slides/_rels/slide9.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5.png"/><Relationship Id="rId3" Type="http://schemas.openxmlformats.org/officeDocument/2006/relationships/image" Target="../media/image16.png"/><Relationship Id="rId4" Type="http://schemas.openxmlformats.org/officeDocument/2006/relationships/image" Target="../media/image17.png"/><Relationship Id="rId5" Type="http://schemas.openxmlformats.org/officeDocument/2006/relationships/image" Target="../media/image18.png"/><Relationship Id="rId6"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94" name="Picture 2" descr="Picture 2"/>
          <p:cNvPicPr>
            <a:picLocks noChangeAspect="1"/>
          </p:cNvPicPr>
          <p:nvPr/>
        </p:nvPicPr>
        <p:blipFill>
          <a:blip r:embed="rId2">
            <a:extLst/>
          </a:blip>
          <a:srcRect l="0" t="12500" r="0" b="12499"/>
          <a:stretch>
            <a:fillRect/>
          </a:stretch>
        </p:blipFill>
        <p:spPr>
          <a:xfrm>
            <a:off x="0" y="0"/>
            <a:ext cx="18288000" cy="10287000"/>
          </a:xfrm>
          <a:prstGeom prst="rect">
            <a:avLst/>
          </a:prstGeom>
          <a:ln w="12700">
            <a:miter lim="400000"/>
          </a:ln>
        </p:spPr>
      </p:pic>
      <p:sp>
        <p:nvSpPr>
          <p:cNvPr id="95" name="Freeform 4"/>
          <p:cNvSpPr/>
          <p:nvPr/>
        </p:nvSpPr>
        <p:spPr>
          <a:xfrm>
            <a:off x="1028700" y="1028700"/>
            <a:ext cx="16230601" cy="8229601"/>
          </a:xfrm>
          <a:prstGeom prst="rect">
            <a:avLst/>
          </a:prstGeom>
          <a:solidFill>
            <a:srgbClr val="2A8990">
              <a:alpha val="87843"/>
            </a:srgbClr>
          </a:solidFill>
          <a:ln w="12700">
            <a:miter lim="400000"/>
          </a:ln>
        </p:spPr>
        <p:txBody>
          <a:bodyPr lIns="45719" rIns="45719"/>
          <a:lstStyle/>
          <a:p>
            <a:pPr/>
          </a:p>
        </p:txBody>
      </p:sp>
      <p:sp>
        <p:nvSpPr>
          <p:cNvPr id="96" name="AutoShape 6"/>
          <p:cNvSpPr/>
          <p:nvPr/>
        </p:nvSpPr>
        <p:spPr>
          <a:xfrm flipH="1" flipV="1">
            <a:off x="1869344" y="2554771"/>
            <a:ext cx="14288" cy="3628428"/>
          </a:xfrm>
          <a:prstGeom prst="line">
            <a:avLst/>
          </a:prstGeom>
          <a:ln w="28575">
            <a:solidFill>
              <a:srgbClr val="0C220F"/>
            </a:solidFill>
          </a:ln>
        </p:spPr>
        <p:txBody>
          <a:bodyPr lIns="45719" rIns="45719"/>
          <a:lstStyle/>
          <a:p>
            <a:pPr/>
          </a:p>
        </p:txBody>
      </p:sp>
      <p:pic>
        <p:nvPicPr>
          <p:cNvPr id="97" name="Picture 7" descr="Picture 7"/>
          <p:cNvPicPr>
            <a:picLocks noChangeAspect="1"/>
          </p:cNvPicPr>
          <p:nvPr/>
        </p:nvPicPr>
        <p:blipFill>
          <a:blip r:embed="rId3">
            <a:extLst/>
          </a:blip>
          <a:stretch>
            <a:fillRect/>
          </a:stretch>
        </p:blipFill>
        <p:spPr>
          <a:xfrm rot="4528529">
            <a:off x="747575" y="5238579"/>
            <a:ext cx="2272112" cy="2879405"/>
          </a:xfrm>
          <a:prstGeom prst="rect">
            <a:avLst/>
          </a:prstGeom>
          <a:ln w="12700">
            <a:miter lim="400000"/>
          </a:ln>
        </p:spPr>
      </p:pic>
      <p:sp>
        <p:nvSpPr>
          <p:cNvPr id="98" name="TextBox 8"/>
          <p:cNvSpPr txBox="1"/>
          <p:nvPr/>
        </p:nvSpPr>
        <p:spPr>
          <a:xfrm>
            <a:off x="1897918" y="7484157"/>
            <a:ext cx="11566163" cy="1015615"/>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nSpc>
                <a:spcPts val="2700"/>
              </a:lnSpc>
              <a:defRPr sz="1900">
                <a:solidFill>
                  <a:srgbClr val="0C220F"/>
                </a:solidFill>
                <a:latin typeface="Montserrat Semi-Bold"/>
                <a:ea typeface="Montserrat Semi-Bold"/>
                <a:cs typeface="Montserrat Semi-Bold"/>
                <a:sym typeface="Montserrat Semi-Bold"/>
              </a:defRPr>
            </a:lvl1pPr>
          </a:lstStyle>
          <a:p>
            <a:pPr/>
            <a:r>
              <a:t>This resource was developed with financial support from Irish Aid’s Worldwide Global Schools. the ideas, opinions, and comments therein are entirely the responsibility of its author(s) and do not necessarily represent or reflect Irish Aid and WWGS policy.</a:t>
            </a:r>
          </a:p>
        </p:txBody>
      </p:sp>
      <p:sp>
        <p:nvSpPr>
          <p:cNvPr id="99" name="TextBox 9"/>
          <p:cNvSpPr txBox="1"/>
          <p:nvPr/>
        </p:nvSpPr>
        <p:spPr>
          <a:xfrm>
            <a:off x="2821657" y="4504676"/>
            <a:ext cx="12644687" cy="1522960"/>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ctr">
              <a:lnSpc>
                <a:spcPts val="12000"/>
              </a:lnSpc>
              <a:defRPr sz="10400">
                <a:solidFill>
                  <a:srgbClr val="FFFFFF"/>
                </a:solidFill>
                <a:latin typeface="Gotham Bold"/>
                <a:ea typeface="Gotham Bold"/>
                <a:cs typeface="Gotham Bold"/>
                <a:sym typeface="Gotham Bold"/>
              </a:defRPr>
            </a:lvl1pPr>
          </a:lstStyle>
          <a:p>
            <a:pPr/>
            <a:r>
              <a:t>FAST FASHION</a:t>
            </a:r>
          </a:p>
        </p:txBody>
      </p:sp>
      <p:sp>
        <p:nvSpPr>
          <p:cNvPr id="100" name="TextBox 10"/>
          <p:cNvSpPr txBox="1"/>
          <p:nvPr/>
        </p:nvSpPr>
        <p:spPr>
          <a:xfrm>
            <a:off x="6290720" y="3345798"/>
            <a:ext cx="5706560" cy="1101330"/>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ctr">
              <a:lnSpc>
                <a:spcPts val="9000"/>
              </a:lnSpc>
              <a:defRPr sz="6400">
                <a:solidFill>
                  <a:srgbClr val="FFFFFF"/>
                </a:solidFill>
                <a:latin typeface="Montserrat Semi-Bold Bold"/>
                <a:ea typeface="Montserrat Semi-Bold Bold"/>
                <a:cs typeface="Montserrat Semi-Bold Bold"/>
                <a:sym typeface="Montserrat Semi-Bold Bold"/>
              </a:defRPr>
            </a:lvl1pPr>
          </a:lstStyle>
          <a:p>
            <a:pPr/>
            <a:r>
              <a:t>ACTION ON</a:t>
            </a:r>
          </a:p>
        </p:txBody>
      </p:sp>
      <p:sp>
        <p:nvSpPr>
          <p:cNvPr id="101" name="TextBox 11"/>
          <p:cNvSpPr txBox="1"/>
          <p:nvPr/>
        </p:nvSpPr>
        <p:spPr>
          <a:xfrm>
            <a:off x="13633862" y="6856807"/>
            <a:ext cx="2749979" cy="306574"/>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r">
              <a:lnSpc>
                <a:spcPts val="2500"/>
              </a:lnSpc>
              <a:defRPr>
                <a:solidFill>
                  <a:srgbClr val="0C220F"/>
                </a:solidFill>
                <a:latin typeface="Montserrat Semi-Bold"/>
                <a:ea typeface="Montserrat Semi-Bold"/>
                <a:cs typeface="Montserrat Semi-Bold"/>
                <a:sym typeface="Montserrat Semi-Bold"/>
              </a:defRPr>
            </a:lvl1pPr>
          </a:lstStyle>
          <a:p>
            <a:pPr/>
            <a:r>
              <a:t>SUPPORTED BY</a:t>
            </a:r>
          </a:p>
        </p:txBody>
      </p:sp>
      <p:sp>
        <p:nvSpPr>
          <p:cNvPr id="102" name="TextBox 12"/>
          <p:cNvSpPr txBox="1"/>
          <p:nvPr/>
        </p:nvSpPr>
        <p:spPr>
          <a:xfrm>
            <a:off x="1855056" y="1633292"/>
            <a:ext cx="1842176" cy="405379"/>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just">
              <a:lnSpc>
                <a:spcPts val="3300"/>
              </a:lnSpc>
              <a:defRPr sz="2400">
                <a:solidFill>
                  <a:srgbClr val="0C220F"/>
                </a:solidFill>
                <a:latin typeface="Montserrat Semi-Bold"/>
                <a:ea typeface="Montserrat Semi-Bold"/>
                <a:cs typeface="Montserrat Semi-Bold"/>
                <a:sym typeface="Montserrat Semi-Bold"/>
              </a:defRPr>
            </a:lvl1pPr>
          </a:lstStyle>
          <a:p>
            <a:pPr/>
            <a:r>
              <a:t>MAY, 2023</a:t>
            </a:r>
          </a:p>
        </p:txBody>
      </p:sp>
      <p:sp>
        <p:nvSpPr>
          <p:cNvPr id="103" name="AutoShape 13"/>
          <p:cNvSpPr/>
          <p:nvPr/>
        </p:nvSpPr>
        <p:spPr>
          <a:xfrm flipH="1" flipV="1">
            <a:off x="16383840" y="3963337"/>
            <a:ext cx="14288" cy="2219919"/>
          </a:xfrm>
          <a:prstGeom prst="line">
            <a:avLst/>
          </a:prstGeom>
          <a:ln w="28575">
            <a:solidFill>
              <a:srgbClr val="0C220F"/>
            </a:solidFill>
          </a:ln>
        </p:spPr>
        <p:txBody>
          <a:bodyPr lIns="45719" rIns="45719"/>
          <a:lstStyle/>
          <a:p>
            <a:pPr/>
          </a:p>
        </p:txBody>
      </p:sp>
      <p:pic>
        <p:nvPicPr>
          <p:cNvPr id="104" name="Picture 14" descr="Picture 14"/>
          <p:cNvPicPr>
            <a:picLocks noChangeAspect="1"/>
          </p:cNvPicPr>
          <p:nvPr/>
        </p:nvPicPr>
        <p:blipFill>
          <a:blip r:embed="rId4">
            <a:extLst/>
          </a:blip>
          <a:stretch>
            <a:fillRect/>
          </a:stretch>
        </p:blipFill>
        <p:spPr>
          <a:xfrm>
            <a:off x="14733483" y="7253551"/>
            <a:ext cx="1437275" cy="1430888"/>
          </a:xfrm>
          <a:prstGeom prst="rect">
            <a:avLst/>
          </a:prstGeom>
          <a:ln w="12700">
            <a:miter lim="400000"/>
          </a:ln>
        </p:spPr>
      </p:pic>
      <p:pic>
        <p:nvPicPr>
          <p:cNvPr id="105" name="Picture 15" descr="Picture 15"/>
          <p:cNvPicPr>
            <a:picLocks noChangeAspect="1"/>
          </p:cNvPicPr>
          <p:nvPr/>
        </p:nvPicPr>
        <p:blipFill>
          <a:blip r:embed="rId5">
            <a:extLst/>
          </a:blip>
          <a:srcRect l="10063" t="12669" r="14363" b="15919"/>
          <a:stretch>
            <a:fillRect/>
          </a:stretch>
        </p:blipFill>
        <p:spPr>
          <a:xfrm>
            <a:off x="14744659" y="311318"/>
            <a:ext cx="3543342" cy="3436431"/>
          </a:xfrm>
          <a:prstGeom prst="rect">
            <a:avLst/>
          </a:prstGeom>
          <a:ln w="12700">
            <a:miter lim="400000"/>
          </a:ln>
        </p:spPr>
      </p:pic>
      <p:pic>
        <p:nvPicPr>
          <p:cNvPr id="106" name="Picture 16" descr="Picture 16"/>
          <p:cNvPicPr>
            <a:picLocks noChangeAspect="1"/>
          </p:cNvPicPr>
          <p:nvPr/>
        </p:nvPicPr>
        <p:blipFill>
          <a:blip r:embed="rId3">
            <a:extLst/>
          </a:blip>
          <a:stretch>
            <a:fillRect/>
          </a:stretch>
        </p:blipFill>
        <p:spPr>
          <a:xfrm rot="21415521">
            <a:off x="16459426" y="6242208"/>
            <a:ext cx="2272112" cy="2879405"/>
          </a:xfrm>
          <a:prstGeom prst="rect">
            <a:avLst/>
          </a:prstGeom>
          <a:ln w="12700">
            <a:miter lim="400000"/>
          </a:ln>
        </p:spPr>
      </p:pic>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44" name="Picture 2" descr="Picture 2"/>
          <p:cNvPicPr>
            <a:picLocks noChangeAspect="1"/>
          </p:cNvPicPr>
          <p:nvPr/>
        </p:nvPicPr>
        <p:blipFill>
          <a:blip r:embed="rId2">
            <a:extLst/>
          </a:blip>
          <a:srcRect l="875" t="0" r="4241" b="19892"/>
          <a:stretch>
            <a:fillRect/>
          </a:stretch>
        </p:blipFill>
        <p:spPr>
          <a:xfrm>
            <a:off x="0" y="-1"/>
            <a:ext cx="18288000" cy="10287002"/>
          </a:xfrm>
          <a:prstGeom prst="rect">
            <a:avLst/>
          </a:prstGeom>
          <a:ln w="12700">
            <a:miter lim="400000"/>
          </a:ln>
        </p:spPr>
      </p:pic>
      <p:sp>
        <p:nvSpPr>
          <p:cNvPr id="145" name="AutoShape 3"/>
          <p:cNvSpPr/>
          <p:nvPr/>
        </p:nvSpPr>
        <p:spPr>
          <a:xfrm>
            <a:off x="-1306466" y="-337880"/>
            <a:ext cx="21166216" cy="11847039"/>
          </a:xfrm>
          <a:prstGeom prst="rect">
            <a:avLst/>
          </a:prstGeom>
          <a:solidFill>
            <a:srgbClr val="252827">
              <a:alpha val="69804"/>
            </a:srgbClr>
          </a:solidFill>
          <a:ln w="12700">
            <a:miter lim="400000"/>
          </a:ln>
        </p:spPr>
        <p:txBody>
          <a:bodyPr lIns="45719" rIns="45719"/>
          <a:lstStyle/>
          <a:p>
            <a:pPr/>
          </a:p>
        </p:txBody>
      </p:sp>
      <p:sp>
        <p:nvSpPr>
          <p:cNvPr id="146" name="TextBox 4"/>
          <p:cNvSpPr txBox="1"/>
          <p:nvPr/>
        </p:nvSpPr>
        <p:spPr>
          <a:xfrm>
            <a:off x="1852161" y="2678439"/>
            <a:ext cx="13637636" cy="5086560"/>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p>
            <a:pPr>
              <a:lnSpc>
                <a:spcPts val="19900"/>
              </a:lnSpc>
              <a:defRPr spc="1294" sz="18400">
                <a:solidFill>
                  <a:srgbClr val="FFFFFF"/>
                </a:solidFill>
                <a:latin typeface="Oswald Bold"/>
                <a:ea typeface="Oswald Bold"/>
                <a:cs typeface="Oswald Bold"/>
                <a:sym typeface="Oswald Bold"/>
              </a:defRPr>
            </a:pPr>
            <a:r>
              <a:t>THANK</a:t>
            </a:r>
          </a:p>
          <a:p>
            <a:pPr>
              <a:lnSpc>
                <a:spcPts val="19900"/>
              </a:lnSpc>
              <a:defRPr spc="1294" sz="18400">
                <a:solidFill>
                  <a:srgbClr val="FFFFFF"/>
                </a:solidFill>
                <a:latin typeface="Oswald Bold"/>
                <a:ea typeface="Oswald Bold"/>
                <a:cs typeface="Oswald Bold"/>
                <a:sym typeface="Oswald Bold"/>
              </a:defRPr>
            </a:pPr>
            <a:r>
              <a:t>YOU</a:t>
            </a:r>
          </a:p>
        </p:txBody>
      </p:sp>
      <p:pic>
        <p:nvPicPr>
          <p:cNvPr id="147" name="Picture 5" descr="Picture 5"/>
          <p:cNvPicPr>
            <a:picLocks noChangeAspect="1"/>
          </p:cNvPicPr>
          <p:nvPr/>
        </p:nvPicPr>
        <p:blipFill>
          <a:blip r:embed="rId3">
            <a:extLst/>
          </a:blip>
          <a:stretch>
            <a:fillRect/>
          </a:stretch>
        </p:blipFill>
        <p:spPr>
          <a:xfrm>
            <a:off x="11240468" y="3018836"/>
            <a:ext cx="4249328" cy="4249328"/>
          </a:xfrm>
          <a:prstGeom prst="rect">
            <a:avLst/>
          </a:prstGeom>
          <a:ln w="12700">
            <a:miter lim="400000"/>
          </a:ln>
        </p:spPr>
      </p:pic>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FEFEFE"/>
        </a:solidFill>
      </p:bgPr>
    </p:bg>
    <p:spTree>
      <p:nvGrpSpPr>
        <p:cNvPr id="1" name=""/>
        <p:cNvGrpSpPr/>
        <p:nvPr/>
      </p:nvGrpSpPr>
      <p:grpSpPr>
        <a:xfrm>
          <a:off x="0" y="0"/>
          <a:ext cx="0" cy="0"/>
          <a:chOff x="0" y="0"/>
          <a:chExt cx="0" cy="0"/>
        </a:xfrm>
      </p:grpSpPr>
      <p:pic>
        <p:nvPicPr>
          <p:cNvPr id="108" name="2.png" descr="2.png"/>
          <p:cNvPicPr>
            <a:picLocks noChangeAspect="1"/>
          </p:cNvPicPr>
          <p:nvPr/>
        </p:nvPicPr>
        <p:blipFill>
          <a:blip r:embed="rId2">
            <a:extLst/>
          </a:blip>
          <a:stretch>
            <a:fillRect/>
          </a:stretch>
        </p:blipFill>
        <p:spPr>
          <a:xfrm>
            <a:off x="0" y="0"/>
            <a:ext cx="18288000" cy="10287000"/>
          </a:xfrm>
          <a:prstGeom prst="rect">
            <a:avLst/>
          </a:prstGeom>
          <a:ln w="12700">
            <a:miter lim="400000"/>
          </a:ln>
        </p:spPr>
      </p:pic>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10" name="3.png" descr="3.png"/>
          <p:cNvPicPr>
            <a:picLocks noChangeAspect="1"/>
          </p:cNvPicPr>
          <p:nvPr/>
        </p:nvPicPr>
        <p:blipFill>
          <a:blip r:embed="rId2">
            <a:extLst/>
          </a:blip>
          <a:stretch>
            <a:fillRect/>
          </a:stretch>
        </p:blipFill>
        <p:spPr>
          <a:xfrm>
            <a:off x="0" y="0"/>
            <a:ext cx="18288000" cy="10287000"/>
          </a:xfrm>
          <a:prstGeom prst="rect">
            <a:avLst/>
          </a:prstGeom>
          <a:ln w="12700">
            <a:miter lim="400000"/>
          </a:ln>
        </p:spPr>
      </p:pic>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FEFEFE"/>
        </a:solidFill>
      </p:bgPr>
    </p:bg>
    <p:spTree>
      <p:nvGrpSpPr>
        <p:cNvPr id="1" name=""/>
        <p:cNvGrpSpPr/>
        <p:nvPr/>
      </p:nvGrpSpPr>
      <p:grpSpPr>
        <a:xfrm>
          <a:off x="0" y="0"/>
          <a:ext cx="0" cy="0"/>
          <a:chOff x="0" y="0"/>
          <a:chExt cx="0" cy="0"/>
        </a:xfrm>
      </p:grpSpPr>
      <p:pic>
        <p:nvPicPr>
          <p:cNvPr id="112" name="4.png" descr="4.png"/>
          <p:cNvPicPr>
            <a:picLocks noChangeAspect="1"/>
          </p:cNvPicPr>
          <p:nvPr/>
        </p:nvPicPr>
        <p:blipFill>
          <a:blip r:embed="rId2">
            <a:extLst/>
          </a:blip>
          <a:stretch>
            <a:fillRect/>
          </a:stretch>
        </p:blipFill>
        <p:spPr>
          <a:xfrm>
            <a:off x="0" y="0"/>
            <a:ext cx="18288000" cy="10287000"/>
          </a:xfrm>
          <a:prstGeom prst="rect">
            <a:avLst/>
          </a:prstGeom>
          <a:ln w="12700">
            <a:miter lim="400000"/>
          </a:ln>
        </p:spPr>
      </p:pic>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C907E"/>
        </a:solidFill>
      </p:bgPr>
    </p:bg>
    <p:spTree>
      <p:nvGrpSpPr>
        <p:cNvPr id="1" name=""/>
        <p:cNvGrpSpPr/>
        <p:nvPr/>
      </p:nvGrpSpPr>
      <p:grpSpPr>
        <a:xfrm>
          <a:off x="0" y="0"/>
          <a:ext cx="0" cy="0"/>
          <a:chOff x="0" y="0"/>
          <a:chExt cx="0" cy="0"/>
        </a:xfrm>
      </p:grpSpPr>
      <p:pic>
        <p:nvPicPr>
          <p:cNvPr id="114" name="Picture 2" descr="Picture 2">
            <a:hlinkClick r:id="rId2" invalidUrl="" action="" tgtFrame="" tooltip="" history="1" highlightClick="0" endSnd="0"/>
          </p:cNvPr>
          <p:cNvPicPr>
            <a:picLocks noChangeAspect="1"/>
          </p:cNvPicPr>
          <p:nvPr/>
        </p:nvPicPr>
        <p:blipFill>
          <a:blip r:embed="rId3">
            <a:extLst/>
          </a:blip>
          <a:srcRect l="0" t="496" r="0" b="2290"/>
          <a:stretch>
            <a:fillRect/>
          </a:stretch>
        </p:blipFill>
        <p:spPr>
          <a:xfrm>
            <a:off x="2233644" y="463836"/>
            <a:ext cx="13552603" cy="10062286"/>
          </a:xfrm>
          <a:prstGeom prst="rect">
            <a:avLst/>
          </a:prstGeom>
          <a:ln w="12700">
            <a:miter lim="400000"/>
          </a:ln>
        </p:spPr>
      </p:pic>
      <p:pic>
        <p:nvPicPr>
          <p:cNvPr id="115" name="Picture 3" descr="Picture 3">
            <a:hlinkClick r:id="rId2" invalidUrl="" action="" tgtFrame="" tooltip="" history="1" highlightClick="0" endSnd="0"/>
          </p:cNvPr>
          <p:cNvPicPr>
            <a:picLocks noChangeAspect="1"/>
          </p:cNvPicPr>
          <p:nvPr/>
        </p:nvPicPr>
        <p:blipFill>
          <a:blip r:embed="rId4">
            <a:extLst/>
          </a:blip>
          <a:srcRect l="7440" t="21580" r="38504" b="27687"/>
          <a:stretch>
            <a:fillRect/>
          </a:stretch>
        </p:blipFill>
        <p:spPr>
          <a:xfrm>
            <a:off x="2566679" y="757573"/>
            <a:ext cx="12894939" cy="6807597"/>
          </a:xfrm>
          <a:prstGeom prst="rect">
            <a:avLst/>
          </a:prstGeom>
          <a:ln w="12700">
            <a:miter lim="400000"/>
          </a:ln>
        </p:spPr>
      </p:pic>
      <p:pic>
        <p:nvPicPr>
          <p:cNvPr id="116" name="Picture 4" descr="Picture 4"/>
          <p:cNvPicPr>
            <a:picLocks noChangeAspect="1"/>
          </p:cNvPicPr>
          <p:nvPr/>
        </p:nvPicPr>
        <p:blipFill>
          <a:blip r:embed="rId5">
            <a:extLst/>
          </a:blip>
          <a:stretch>
            <a:fillRect/>
          </a:stretch>
        </p:blipFill>
        <p:spPr>
          <a:xfrm>
            <a:off x="7086600" y="2173290"/>
            <a:ext cx="4114800" cy="4114801"/>
          </a:xfrm>
          <a:prstGeom prst="rect">
            <a:avLst/>
          </a:prstGeom>
          <a:ln w="12700">
            <a:miter lim="400000"/>
          </a:ln>
        </p:spPr>
      </p:pic>
      <p:pic>
        <p:nvPicPr>
          <p:cNvPr id="117" name="Picture 5" descr="Picture 5"/>
          <p:cNvPicPr>
            <a:picLocks noChangeAspect="1"/>
          </p:cNvPicPr>
          <p:nvPr/>
        </p:nvPicPr>
        <p:blipFill>
          <a:blip r:embed="rId6">
            <a:extLst/>
          </a:blip>
          <a:srcRect l="10063" t="12669" r="14363" b="15919"/>
          <a:stretch>
            <a:fillRect/>
          </a:stretch>
        </p:blipFill>
        <p:spPr>
          <a:xfrm>
            <a:off x="16079100" y="314396"/>
            <a:ext cx="1916728" cy="1858895"/>
          </a:xfrm>
          <a:prstGeom prst="rect">
            <a:avLst/>
          </a:prstGeom>
          <a:ln w="12700">
            <a:miter lim="400000"/>
          </a:ln>
        </p:spPr>
      </p:pic>
      <p:pic>
        <p:nvPicPr>
          <p:cNvPr id="118" name="Screenshot 2023-08-03 at 16.50.40.png" descr="Screenshot 2023-08-03 at 16.50.40.png"/>
          <p:cNvPicPr>
            <a:picLocks noChangeAspect="1"/>
          </p:cNvPicPr>
          <p:nvPr/>
        </p:nvPicPr>
        <p:blipFill>
          <a:blip r:embed="rId7">
            <a:extLst/>
          </a:blip>
          <a:stretch>
            <a:fillRect/>
          </a:stretch>
        </p:blipFill>
        <p:spPr>
          <a:xfrm>
            <a:off x="144283" y="9419424"/>
            <a:ext cx="749301" cy="673101"/>
          </a:xfrm>
          <a:prstGeom prst="rect">
            <a:avLst/>
          </a:prstGeom>
          <a:ln w="12700">
            <a:miter lim="400000"/>
          </a:ln>
        </p:spPr>
      </p:pic>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2A8990"/>
        </a:solidFill>
      </p:bgPr>
    </p:bg>
    <p:spTree>
      <p:nvGrpSpPr>
        <p:cNvPr id="1" name=""/>
        <p:cNvGrpSpPr/>
        <p:nvPr/>
      </p:nvGrpSpPr>
      <p:grpSpPr>
        <a:xfrm>
          <a:off x="0" y="0"/>
          <a:ext cx="0" cy="0"/>
          <a:chOff x="0" y="0"/>
          <a:chExt cx="0" cy="0"/>
        </a:xfrm>
      </p:grpSpPr>
      <p:sp>
        <p:nvSpPr>
          <p:cNvPr id="120" name="Freeform 3"/>
          <p:cNvSpPr/>
          <p:nvPr/>
        </p:nvSpPr>
        <p:spPr>
          <a:xfrm>
            <a:off x="538309" y="-233190"/>
            <a:ext cx="4005211" cy="10827036"/>
          </a:xfrm>
          <a:prstGeom prst="rect">
            <a:avLst/>
          </a:prstGeom>
          <a:solidFill>
            <a:srgbClr val="FFFFFF"/>
          </a:solidFill>
          <a:ln w="12700">
            <a:miter lim="400000"/>
          </a:ln>
        </p:spPr>
        <p:txBody>
          <a:bodyPr lIns="45719" rIns="45719"/>
          <a:lstStyle/>
          <a:p>
            <a:pPr/>
          </a:p>
        </p:txBody>
      </p:sp>
      <p:sp>
        <p:nvSpPr>
          <p:cNvPr id="121" name="Freeform 6"/>
          <p:cNvSpPr/>
          <p:nvPr/>
        </p:nvSpPr>
        <p:spPr>
          <a:xfrm>
            <a:off x="-23" y="3584831"/>
            <a:ext cx="4915071" cy="5261962"/>
          </a:xfrm>
          <a:custGeom>
            <a:avLst/>
            <a:gdLst/>
            <a:ahLst/>
            <a:cxnLst>
              <a:cxn ang="0">
                <a:pos x="wd2" y="hd2"/>
              </a:cxn>
              <a:cxn ang="5400000">
                <a:pos x="wd2" y="hd2"/>
              </a:cxn>
              <a:cxn ang="10800000">
                <a:pos x="wd2" y="hd2"/>
              </a:cxn>
              <a:cxn ang="16200000">
                <a:pos x="wd2" y="hd2"/>
              </a:cxn>
            </a:cxnLst>
            <a:rect l="0" t="0" r="r" b="b"/>
            <a:pathLst>
              <a:path w="20427" h="19529" fill="norm" stroke="1" extrusionOk="0">
                <a:moveTo>
                  <a:pt x="20363" y="19474"/>
                </a:moveTo>
                <a:cubicBezTo>
                  <a:pt x="15186" y="19542"/>
                  <a:pt x="9677" y="19477"/>
                  <a:pt x="4528" y="19505"/>
                </a:cubicBezTo>
                <a:cubicBezTo>
                  <a:pt x="3450" y="19482"/>
                  <a:pt x="2285" y="19546"/>
                  <a:pt x="1161" y="19507"/>
                </a:cubicBezTo>
                <a:cubicBezTo>
                  <a:pt x="909" y="19483"/>
                  <a:pt x="-449" y="19787"/>
                  <a:pt x="422" y="18723"/>
                </a:cubicBezTo>
                <a:cubicBezTo>
                  <a:pt x="735" y="18552"/>
                  <a:pt x="378" y="18256"/>
                  <a:pt x="484" y="17987"/>
                </a:cubicBezTo>
                <a:cubicBezTo>
                  <a:pt x="877" y="17636"/>
                  <a:pt x="423" y="17108"/>
                  <a:pt x="171" y="16574"/>
                </a:cubicBezTo>
                <a:cubicBezTo>
                  <a:pt x="150" y="16130"/>
                  <a:pt x="561" y="15773"/>
                  <a:pt x="307" y="15300"/>
                </a:cubicBezTo>
                <a:cubicBezTo>
                  <a:pt x="331" y="15075"/>
                  <a:pt x="317" y="14681"/>
                  <a:pt x="84" y="14492"/>
                </a:cubicBezTo>
                <a:cubicBezTo>
                  <a:pt x="-239" y="14336"/>
                  <a:pt x="481" y="13860"/>
                  <a:pt x="383" y="13433"/>
                </a:cubicBezTo>
                <a:cubicBezTo>
                  <a:pt x="411" y="13039"/>
                  <a:pt x="376" y="12583"/>
                  <a:pt x="289" y="12118"/>
                </a:cubicBezTo>
                <a:cubicBezTo>
                  <a:pt x="311" y="11958"/>
                  <a:pt x="409" y="11811"/>
                  <a:pt x="370" y="11658"/>
                </a:cubicBezTo>
                <a:cubicBezTo>
                  <a:pt x="383" y="11434"/>
                  <a:pt x="701" y="11210"/>
                  <a:pt x="467" y="11023"/>
                </a:cubicBezTo>
                <a:cubicBezTo>
                  <a:pt x="426" y="10991"/>
                  <a:pt x="474" y="10938"/>
                  <a:pt x="525" y="10880"/>
                </a:cubicBezTo>
                <a:cubicBezTo>
                  <a:pt x="488" y="10851"/>
                  <a:pt x="191" y="10410"/>
                  <a:pt x="322" y="10229"/>
                </a:cubicBezTo>
                <a:cubicBezTo>
                  <a:pt x="314" y="10033"/>
                  <a:pt x="577" y="10056"/>
                  <a:pt x="323" y="9629"/>
                </a:cubicBezTo>
                <a:cubicBezTo>
                  <a:pt x="154" y="9587"/>
                  <a:pt x="692" y="9063"/>
                  <a:pt x="923" y="8672"/>
                </a:cubicBezTo>
                <a:cubicBezTo>
                  <a:pt x="855" y="8450"/>
                  <a:pt x="1026" y="8259"/>
                  <a:pt x="1098" y="8034"/>
                </a:cubicBezTo>
                <a:cubicBezTo>
                  <a:pt x="1175" y="7707"/>
                  <a:pt x="1097" y="7506"/>
                  <a:pt x="1497" y="7214"/>
                </a:cubicBezTo>
                <a:cubicBezTo>
                  <a:pt x="1614" y="6987"/>
                  <a:pt x="1317" y="6730"/>
                  <a:pt x="1466" y="6384"/>
                </a:cubicBezTo>
                <a:cubicBezTo>
                  <a:pt x="1401" y="6338"/>
                  <a:pt x="1583" y="6285"/>
                  <a:pt x="1466" y="6206"/>
                </a:cubicBezTo>
                <a:cubicBezTo>
                  <a:pt x="1414" y="6144"/>
                  <a:pt x="1310" y="6157"/>
                  <a:pt x="1411" y="6026"/>
                </a:cubicBezTo>
                <a:cubicBezTo>
                  <a:pt x="1375" y="5974"/>
                  <a:pt x="1528" y="5598"/>
                  <a:pt x="1447" y="5326"/>
                </a:cubicBezTo>
                <a:cubicBezTo>
                  <a:pt x="1433" y="5293"/>
                  <a:pt x="1663" y="5176"/>
                  <a:pt x="1571" y="5096"/>
                </a:cubicBezTo>
                <a:cubicBezTo>
                  <a:pt x="1675" y="4909"/>
                  <a:pt x="1337" y="4797"/>
                  <a:pt x="1623" y="4369"/>
                </a:cubicBezTo>
                <a:cubicBezTo>
                  <a:pt x="1458" y="4262"/>
                  <a:pt x="1519" y="4135"/>
                  <a:pt x="1504" y="4010"/>
                </a:cubicBezTo>
                <a:cubicBezTo>
                  <a:pt x="1697" y="3807"/>
                  <a:pt x="1773" y="3381"/>
                  <a:pt x="2203" y="2618"/>
                </a:cubicBezTo>
                <a:cubicBezTo>
                  <a:pt x="2431" y="2352"/>
                  <a:pt x="2403" y="1953"/>
                  <a:pt x="2693" y="1277"/>
                </a:cubicBezTo>
                <a:cubicBezTo>
                  <a:pt x="2604" y="1191"/>
                  <a:pt x="3071" y="1221"/>
                  <a:pt x="3387" y="668"/>
                </a:cubicBezTo>
                <a:cubicBezTo>
                  <a:pt x="3334" y="459"/>
                  <a:pt x="3687" y="265"/>
                  <a:pt x="3538" y="30"/>
                </a:cubicBezTo>
                <a:cubicBezTo>
                  <a:pt x="4957" y="60"/>
                  <a:pt x="6681" y="28"/>
                  <a:pt x="8408" y="37"/>
                </a:cubicBezTo>
                <a:cubicBezTo>
                  <a:pt x="11900" y="48"/>
                  <a:pt x="15140" y="40"/>
                  <a:pt x="18585" y="37"/>
                </a:cubicBezTo>
                <a:cubicBezTo>
                  <a:pt x="21151" y="319"/>
                  <a:pt x="20210" y="-1813"/>
                  <a:pt x="20427" y="7055"/>
                </a:cubicBezTo>
                <a:cubicBezTo>
                  <a:pt x="20310" y="11101"/>
                  <a:pt x="20495" y="15649"/>
                  <a:pt x="20363" y="19474"/>
                </a:cubicBezTo>
                <a:close/>
              </a:path>
            </a:pathLst>
          </a:custGeom>
          <a:blipFill>
            <a:blip r:embed="rId2"/>
            <a:stretch>
              <a:fillRect/>
            </a:stretch>
          </a:blipFill>
          <a:ln w="12700">
            <a:miter lim="400000"/>
          </a:ln>
        </p:spPr>
        <p:txBody>
          <a:bodyPr lIns="45719" rIns="45719"/>
          <a:lstStyle/>
          <a:p>
            <a:pPr/>
          </a:p>
        </p:txBody>
      </p:sp>
      <p:sp>
        <p:nvSpPr>
          <p:cNvPr id="122" name="TextBox 7"/>
          <p:cNvSpPr txBox="1"/>
          <p:nvPr/>
        </p:nvSpPr>
        <p:spPr>
          <a:xfrm>
            <a:off x="4915046" y="2059970"/>
            <a:ext cx="12332297" cy="6474582"/>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p>
            <a:pPr algn="just">
              <a:lnSpc>
                <a:spcPts val="4000"/>
              </a:lnSpc>
              <a:defRPr sz="2700">
                <a:latin typeface="Gotham"/>
                <a:ea typeface="Gotham"/>
                <a:cs typeface="Gotham"/>
                <a:sym typeface="Gotham"/>
              </a:defRPr>
            </a:pPr>
            <a:r>
              <a:t>People portray companies as evil by definition, and in many aspects they are. But often times a company is forced to behave in certain ways by consumer behaviour. If no one buys your product, you are out of business. Consumers take decisions for companies, but often [they] don't, which means they don't care.</a:t>
            </a:r>
          </a:p>
          <a:p>
            <a:pPr algn="just">
              <a:lnSpc>
                <a:spcPts val="4000"/>
              </a:lnSpc>
              <a:defRPr sz="2700">
                <a:latin typeface="Gotham"/>
                <a:ea typeface="Gotham"/>
                <a:cs typeface="Gotham"/>
                <a:sym typeface="Gotham"/>
              </a:defRPr>
            </a:pPr>
            <a:r>
              <a:t>Companies do very precise work on this to understand the consumers and what level of quality they are willing to pay for, and [it shows that] a large number of consumers prefer inexpensive over respect for human rights or environment. After all, if you buy a pair of jeans at $9.99, what are you really expecting about the working conditions of those who made them?</a:t>
            </a:r>
          </a:p>
          <a:p>
            <a:pPr algn="just">
              <a:lnSpc>
                <a:spcPts val="4000"/>
              </a:lnSpc>
              <a:defRPr sz="2700">
                <a:latin typeface="Gotham"/>
                <a:ea typeface="Gotham"/>
                <a:cs typeface="Gotham"/>
                <a:sym typeface="Gotham"/>
              </a:defRPr>
            </a:pPr>
            <a:r>
              <a:t>An anonymous senior executive at a big European high street brand.</a:t>
            </a:r>
          </a:p>
          <a:p>
            <a:pPr algn="just">
              <a:lnSpc>
                <a:spcPts val="3700"/>
              </a:lnSpc>
            </a:pPr>
          </a:p>
          <a:p>
            <a:pPr algn="just">
              <a:lnSpc>
                <a:spcPts val="3700"/>
              </a:lnSpc>
              <a:defRPr sz="2700">
                <a:latin typeface="Gotham"/>
                <a:ea typeface="Gotham"/>
                <a:cs typeface="Gotham"/>
                <a:sym typeface="Gotham"/>
              </a:defRPr>
            </a:pPr>
            <a:r>
              <a:t> Source: The Guardian, </a:t>
            </a:r>
            <a:r>
              <a:rPr u="sng">
                <a:solidFill>
                  <a:srgbClr val="0000FF"/>
                </a:solidFill>
                <a:uFill>
                  <a:solidFill>
                    <a:srgbClr val="0000FF"/>
                  </a:solidFill>
                </a:uFill>
                <a:hlinkClick r:id="rId3" invalidUrl="" action="" tgtFrame="" tooltip="" history="1" highlightClick="0" endSnd="0"/>
              </a:rPr>
              <a:t>Rana Plaza: One Year on from the Bangladesh Factory Disaster</a:t>
            </a:r>
          </a:p>
        </p:txBody>
      </p:sp>
      <p:pic>
        <p:nvPicPr>
          <p:cNvPr id="123" name="Picture 8" descr="Picture 8"/>
          <p:cNvPicPr>
            <a:picLocks noChangeAspect="1"/>
          </p:cNvPicPr>
          <p:nvPr/>
        </p:nvPicPr>
        <p:blipFill>
          <a:blip r:embed="rId4">
            <a:extLst/>
          </a:blip>
          <a:srcRect l="10063" t="12669" r="14363" b="15919"/>
          <a:stretch>
            <a:fillRect/>
          </a:stretch>
        </p:blipFill>
        <p:spPr>
          <a:xfrm>
            <a:off x="16107553" y="314396"/>
            <a:ext cx="1888274" cy="1831301"/>
          </a:xfrm>
          <a:prstGeom prst="rect">
            <a:avLst/>
          </a:prstGeom>
          <a:ln w="12700">
            <a:miter lim="400000"/>
          </a:ln>
        </p:spPr>
      </p:pic>
      <p:pic>
        <p:nvPicPr>
          <p:cNvPr id="124" name="Screenshot 2023-08-03 at 16.51.15.png" descr="Screenshot 2023-08-03 at 16.51.15.png"/>
          <p:cNvPicPr>
            <a:picLocks noChangeAspect="1"/>
          </p:cNvPicPr>
          <p:nvPr/>
        </p:nvPicPr>
        <p:blipFill>
          <a:blip r:embed="rId5">
            <a:extLst/>
          </a:blip>
          <a:stretch>
            <a:fillRect/>
          </a:stretch>
        </p:blipFill>
        <p:spPr>
          <a:xfrm>
            <a:off x="17457608" y="9347474"/>
            <a:ext cx="723901" cy="825501"/>
          </a:xfrm>
          <a:prstGeom prst="rect">
            <a:avLst/>
          </a:prstGeom>
          <a:ln w="12700">
            <a:miter lim="400000"/>
          </a:ln>
        </p:spPr>
      </p:pic>
    </p:spTree>
  </p:cSld>
  <p:clrMapOvr>
    <a:masterClrMapping/>
  </p:clrMapOvr>
  <p:transition xmlns:p14="http://schemas.microsoft.com/office/powerpoint/2010/main" spd="med" advClick="1"/>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26" name="7.png" descr="7.png"/>
          <p:cNvPicPr>
            <a:picLocks noChangeAspect="1"/>
          </p:cNvPicPr>
          <p:nvPr/>
        </p:nvPicPr>
        <p:blipFill>
          <a:blip r:embed="rId2">
            <a:extLst/>
          </a:blip>
          <a:stretch>
            <a:fillRect/>
          </a:stretch>
        </p:blipFill>
        <p:spPr>
          <a:xfrm>
            <a:off x="0" y="0"/>
            <a:ext cx="18288000" cy="10287000"/>
          </a:xfrm>
          <a:prstGeom prst="rect">
            <a:avLst/>
          </a:prstGeom>
          <a:ln w="12700">
            <a:miter lim="400000"/>
          </a:ln>
        </p:spPr>
      </p:pic>
    </p:spTree>
  </p:cSld>
  <p:clrMapOvr>
    <a:masterClrMapping/>
  </p:clrMapOvr>
  <p:transition xmlns:p14="http://schemas.microsoft.com/office/powerpoint/2010/main" spd="med" advClick="1"/>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C907E"/>
        </a:solidFill>
      </p:bgPr>
    </p:bg>
    <p:spTree>
      <p:nvGrpSpPr>
        <p:cNvPr id="1" name=""/>
        <p:cNvGrpSpPr/>
        <p:nvPr/>
      </p:nvGrpSpPr>
      <p:grpSpPr>
        <a:xfrm>
          <a:off x="0" y="0"/>
          <a:ext cx="0" cy="0"/>
          <a:chOff x="0" y="0"/>
          <a:chExt cx="0" cy="0"/>
        </a:xfrm>
      </p:grpSpPr>
      <p:pic>
        <p:nvPicPr>
          <p:cNvPr id="128" name="Picture 3" descr="Picture 3"/>
          <p:cNvPicPr>
            <a:picLocks noChangeAspect="1"/>
          </p:cNvPicPr>
          <p:nvPr/>
        </p:nvPicPr>
        <p:blipFill>
          <a:blip r:embed="rId2">
            <a:extLst/>
          </a:blip>
          <a:srcRect l="10063" t="12669" r="14363" b="15919"/>
          <a:stretch>
            <a:fillRect/>
          </a:stretch>
        </p:blipFill>
        <p:spPr>
          <a:xfrm>
            <a:off x="16153120" y="314396"/>
            <a:ext cx="1842707" cy="1787106"/>
          </a:xfrm>
          <a:prstGeom prst="rect">
            <a:avLst/>
          </a:prstGeom>
          <a:ln w="12700">
            <a:miter lim="400000"/>
          </a:ln>
        </p:spPr>
      </p:pic>
      <p:pic>
        <p:nvPicPr>
          <p:cNvPr id="129" name="8.png" descr="8.png"/>
          <p:cNvPicPr>
            <a:picLocks noChangeAspect="1"/>
          </p:cNvPicPr>
          <p:nvPr/>
        </p:nvPicPr>
        <p:blipFill>
          <a:blip r:embed="rId3">
            <a:extLst/>
          </a:blip>
          <a:stretch>
            <a:fillRect/>
          </a:stretch>
        </p:blipFill>
        <p:spPr>
          <a:xfrm>
            <a:off x="0" y="0"/>
            <a:ext cx="18288000" cy="10287000"/>
          </a:xfrm>
          <a:prstGeom prst="rect">
            <a:avLst/>
          </a:prstGeom>
          <a:ln w="12700">
            <a:miter lim="400000"/>
          </a:ln>
        </p:spPr>
      </p:pic>
    </p:spTree>
  </p:cSld>
  <p:clrMapOvr>
    <a:masterClrMapping/>
  </p:clrMapOvr>
  <p:transition xmlns:p14="http://schemas.microsoft.com/office/powerpoint/2010/main" spd="med" advClick="1"/>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31" name="AutoShape 2"/>
          <p:cNvSpPr/>
          <p:nvPr/>
        </p:nvSpPr>
        <p:spPr>
          <a:xfrm>
            <a:off x="3081802" y="3229953"/>
            <a:ext cx="1140577" cy="1"/>
          </a:xfrm>
          <a:prstGeom prst="line">
            <a:avLst/>
          </a:prstGeom>
          <a:ln w="76200">
            <a:solidFill>
              <a:srgbClr val="0C220F"/>
            </a:solidFill>
            <a:tailEnd type="oval"/>
          </a:ln>
        </p:spPr>
        <p:txBody>
          <a:bodyPr lIns="45719" rIns="45719"/>
          <a:lstStyle/>
          <a:p>
            <a:pPr/>
          </a:p>
        </p:txBody>
      </p:sp>
      <p:sp>
        <p:nvSpPr>
          <p:cNvPr id="132" name="AutoShape 3"/>
          <p:cNvSpPr/>
          <p:nvPr/>
        </p:nvSpPr>
        <p:spPr>
          <a:xfrm>
            <a:off x="3234626" y="5843587"/>
            <a:ext cx="1140577" cy="1"/>
          </a:xfrm>
          <a:prstGeom prst="line">
            <a:avLst/>
          </a:prstGeom>
          <a:ln w="76200">
            <a:solidFill>
              <a:srgbClr val="0C220F"/>
            </a:solidFill>
            <a:tailEnd type="oval"/>
          </a:ln>
        </p:spPr>
        <p:txBody>
          <a:bodyPr lIns="45719" rIns="45719"/>
          <a:lstStyle/>
          <a:p>
            <a:pPr/>
          </a:p>
        </p:txBody>
      </p:sp>
      <p:sp>
        <p:nvSpPr>
          <p:cNvPr id="133" name="AutoShape 4"/>
          <p:cNvSpPr/>
          <p:nvPr/>
        </p:nvSpPr>
        <p:spPr>
          <a:xfrm>
            <a:off x="3234626" y="8136819"/>
            <a:ext cx="1140577" cy="1"/>
          </a:xfrm>
          <a:prstGeom prst="line">
            <a:avLst/>
          </a:prstGeom>
          <a:ln w="76200">
            <a:solidFill>
              <a:srgbClr val="0C220F"/>
            </a:solidFill>
            <a:tailEnd type="oval"/>
          </a:ln>
        </p:spPr>
        <p:txBody>
          <a:bodyPr lIns="45719" rIns="45719"/>
          <a:lstStyle/>
          <a:p>
            <a:pPr/>
          </a:p>
        </p:txBody>
      </p:sp>
      <p:sp>
        <p:nvSpPr>
          <p:cNvPr id="134" name="TextBox 5"/>
          <p:cNvSpPr txBox="1"/>
          <p:nvPr/>
        </p:nvSpPr>
        <p:spPr>
          <a:xfrm>
            <a:off x="4706636" y="2910865"/>
            <a:ext cx="11733669" cy="646675"/>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nSpc>
                <a:spcPts val="5100"/>
              </a:lnSpc>
              <a:defRPr sz="4400">
                <a:latin typeface="Gotham"/>
                <a:ea typeface="Gotham"/>
                <a:cs typeface="Gotham"/>
                <a:sym typeface="Gotham"/>
              </a:defRPr>
            </a:lvl1pPr>
          </a:lstStyle>
          <a:p>
            <a:pPr/>
            <a:r>
              <a:t>What did you learn in today’s lesson?</a:t>
            </a:r>
          </a:p>
        </p:txBody>
      </p:sp>
      <p:sp>
        <p:nvSpPr>
          <p:cNvPr id="135" name="TextBox 6"/>
          <p:cNvSpPr txBox="1"/>
          <p:nvPr/>
        </p:nvSpPr>
        <p:spPr>
          <a:xfrm>
            <a:off x="1028700" y="885825"/>
            <a:ext cx="6463559" cy="1272776"/>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nSpc>
                <a:spcPts val="10400"/>
              </a:lnSpc>
              <a:defRPr sz="7400">
                <a:latin typeface="Montserrat Semi-Bold"/>
                <a:ea typeface="Montserrat Semi-Bold"/>
                <a:cs typeface="Montserrat Semi-Bold"/>
                <a:sym typeface="Montserrat Semi-Bold"/>
              </a:defRPr>
            </a:lvl1pPr>
          </a:lstStyle>
          <a:p>
            <a:pPr/>
            <a:r>
              <a:t>REFLECTION</a:t>
            </a:r>
          </a:p>
        </p:txBody>
      </p:sp>
      <p:sp>
        <p:nvSpPr>
          <p:cNvPr id="136" name="TextBox 7"/>
          <p:cNvSpPr txBox="1"/>
          <p:nvPr/>
        </p:nvSpPr>
        <p:spPr>
          <a:xfrm>
            <a:off x="4706636" y="5162550"/>
            <a:ext cx="11733669" cy="1294374"/>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nSpc>
                <a:spcPts val="5100"/>
              </a:lnSpc>
              <a:defRPr sz="4400">
                <a:latin typeface="Gotham"/>
                <a:ea typeface="Gotham"/>
                <a:cs typeface="Gotham"/>
                <a:sym typeface="Gotham"/>
              </a:defRPr>
            </a:lvl1pPr>
          </a:lstStyle>
          <a:p>
            <a:pPr/>
            <a:r>
              <a:t>Do you feel differently now about clothing? How? </a:t>
            </a:r>
          </a:p>
        </p:txBody>
      </p:sp>
      <p:sp>
        <p:nvSpPr>
          <p:cNvPr id="137" name="TextBox 8"/>
          <p:cNvSpPr txBox="1"/>
          <p:nvPr/>
        </p:nvSpPr>
        <p:spPr>
          <a:xfrm>
            <a:off x="4706636" y="7387681"/>
            <a:ext cx="11733669" cy="646674"/>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nSpc>
                <a:spcPts val="5100"/>
              </a:lnSpc>
              <a:defRPr sz="4400">
                <a:latin typeface="Gotham"/>
                <a:ea typeface="Gotham"/>
                <a:cs typeface="Gotham"/>
                <a:sym typeface="Gotham"/>
              </a:defRPr>
            </a:lvl1pPr>
          </a:lstStyle>
          <a:p>
            <a:pPr/>
            <a:r>
              <a:t>What will you do differently in the future?</a:t>
            </a:r>
          </a:p>
        </p:txBody>
      </p:sp>
      <p:pic>
        <p:nvPicPr>
          <p:cNvPr id="138" name="Picture 9" descr="Picture 9"/>
          <p:cNvPicPr>
            <a:picLocks noChangeAspect="1"/>
          </p:cNvPicPr>
          <p:nvPr/>
        </p:nvPicPr>
        <p:blipFill>
          <a:blip r:embed="rId2">
            <a:extLst/>
          </a:blip>
          <a:srcRect l="25239" t="15188" r="26650" b="10222"/>
          <a:stretch>
            <a:fillRect/>
          </a:stretch>
        </p:blipFill>
        <p:spPr>
          <a:xfrm>
            <a:off x="1016000" y="2582253"/>
            <a:ext cx="1654448" cy="1444280"/>
          </a:xfrm>
          <a:prstGeom prst="rect">
            <a:avLst/>
          </a:prstGeom>
          <a:ln w="12700">
            <a:miter lim="400000"/>
          </a:ln>
        </p:spPr>
      </p:pic>
      <p:pic>
        <p:nvPicPr>
          <p:cNvPr id="139" name="Picture 10" descr="Picture 10"/>
          <p:cNvPicPr>
            <a:picLocks noChangeAspect="1"/>
          </p:cNvPicPr>
          <p:nvPr/>
        </p:nvPicPr>
        <p:blipFill>
          <a:blip r:embed="rId3">
            <a:extLst/>
          </a:blip>
          <a:srcRect l="19964" t="20942" r="20865" b="24713"/>
          <a:stretch>
            <a:fillRect/>
          </a:stretch>
        </p:blipFill>
        <p:spPr>
          <a:xfrm>
            <a:off x="1028699" y="5143500"/>
            <a:ext cx="1441566" cy="1323975"/>
          </a:xfrm>
          <a:prstGeom prst="rect">
            <a:avLst/>
          </a:prstGeom>
          <a:ln w="12700">
            <a:miter lim="400000"/>
          </a:ln>
        </p:spPr>
      </p:pic>
      <p:pic>
        <p:nvPicPr>
          <p:cNvPr id="140" name="Picture 11" descr="Picture 11"/>
          <p:cNvPicPr>
            <a:picLocks noChangeAspect="1"/>
          </p:cNvPicPr>
          <p:nvPr/>
        </p:nvPicPr>
        <p:blipFill>
          <a:blip r:embed="rId4">
            <a:extLst/>
          </a:blip>
          <a:srcRect l="11807" t="20285" r="11881" b="27440"/>
          <a:stretch>
            <a:fillRect/>
          </a:stretch>
        </p:blipFill>
        <p:spPr>
          <a:xfrm>
            <a:off x="1028699" y="7454548"/>
            <a:ext cx="1743058" cy="1288346"/>
          </a:xfrm>
          <a:prstGeom prst="rect">
            <a:avLst/>
          </a:prstGeom>
          <a:ln w="12700">
            <a:miter lim="400000"/>
          </a:ln>
        </p:spPr>
      </p:pic>
      <p:pic>
        <p:nvPicPr>
          <p:cNvPr id="141" name="Picture 12" descr="Picture 12"/>
          <p:cNvPicPr>
            <a:picLocks noChangeAspect="1"/>
          </p:cNvPicPr>
          <p:nvPr/>
        </p:nvPicPr>
        <p:blipFill>
          <a:blip r:embed="rId5">
            <a:extLst/>
          </a:blip>
          <a:stretch>
            <a:fillRect/>
          </a:stretch>
        </p:blipFill>
        <p:spPr>
          <a:xfrm>
            <a:off x="16172285" y="308448"/>
            <a:ext cx="1762933" cy="1762932"/>
          </a:xfrm>
          <a:prstGeom prst="rect">
            <a:avLst/>
          </a:prstGeom>
          <a:ln w="12700">
            <a:miter lim="400000"/>
          </a:ln>
        </p:spPr>
      </p:pic>
      <p:pic>
        <p:nvPicPr>
          <p:cNvPr id="142" name="9.png" descr="9.png"/>
          <p:cNvPicPr>
            <a:picLocks noChangeAspect="1"/>
          </p:cNvPicPr>
          <p:nvPr/>
        </p:nvPicPr>
        <p:blipFill>
          <a:blip r:embed="rId6">
            <a:extLst/>
          </a:blip>
          <a:stretch>
            <a:fillRect/>
          </a:stretch>
        </p:blipFill>
        <p:spPr>
          <a:xfrm>
            <a:off x="0" y="0"/>
            <a:ext cx="18288000" cy="10287000"/>
          </a:xfrm>
          <a:prstGeom prst="rect">
            <a:avLst/>
          </a:prstGeom>
          <a:ln w="12700">
            <a:miter lim="400000"/>
          </a:ln>
        </p:spPr>
      </p:pic>
    </p:spTree>
  </p:cSld>
  <p:clrMapOvr>
    <a:masterClrMapping/>
  </p:clrMapOvr>
  <p:transition xmlns:p14="http://schemas.microsoft.com/office/powerpoint/2010/main" spd="med" advClick="1"/>
</p:sld>
</file>

<file path=ppt/theme/theme1.xml><?xml version="1.0" encoding="utf-8"?>
<a:theme xmlns:a="http://schemas.openxmlformats.org/drawingml/2006/main" xmlns:r="http://schemas.openxmlformats.org/officeDocument/2006/relationships" name="Office Theme">
  <a:themeElements>
    <a:clrScheme name="Office Them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Office Theme">
      <a:majorFont>
        <a:latin typeface="Helvetica"/>
        <a:ea typeface="Helvetica"/>
        <a:cs typeface="Helvetica"/>
      </a:majorFont>
      <a:minorFont>
        <a:latin typeface="Calibri"/>
        <a:ea typeface="Calibri"/>
        <a:cs typeface="Calibri"/>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sx="100000" sy="100000" kx="0" ky="0" algn="b" rotWithShape="0" blurRad="38100" dist="23000" dir="5400000">
              <a:srgbClr val="000000">
                <a:alpha val="35000"/>
              </a:srgbClr>
            </a:outerShdw>
          </a:effectLst>
        </a:effectStyle>
        <a:effectStyle>
          <a:effectLst>
            <a:outerShdw sx="100000" sy="100000" kx="0" ky="0" algn="b" rotWithShape="0" blurRad="38100" dist="23000" dir="5400000">
              <a:srgbClr val="000000">
                <a:alpha val="35000"/>
              </a:srgbClr>
            </a:outerShdw>
          </a:effectLst>
        </a:effectStyle>
        <a:effectStyle>
          <a:effectLst>
            <a:outerShdw sx="100000" sy="100000" kx="0" ky="0" algn="b" rotWithShape="0" blurRad="38100" dist="20000" dir="540000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outerShdw sx="100000" sy="100000" kx="0" ky="0" algn="b" rotWithShape="0" blurRad="38100" dist="23000" dir="5400000">
            <a:srgbClr val="000000">
              <a:alpha val="35000"/>
            </a:srgbClr>
          </a:outerShdw>
        </a:effectLst>
        <a:sp3d/>
      </a:spPr>
      <a:bodyPr rot="0" spcFirstLastPara="1" vertOverflow="overflow" horzOverflow="overflow" vert="horz" wrap="square" lIns="45719" tIns="45719" rIns="45719" bIns="45719" numCol="1" spcCol="38100" rtlCol="0" anchor="ctr"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chemeClr val="accent1"/>
          </a:solidFill>
          <a:prstDash val="solid"/>
          <a:round/>
        </a:ln>
        <a:effectLst>
          <a:outerShdw sx="100000" sy="100000" kx="0" ky="0" algn="b" rotWithShape="0" blurRad="38100" dist="20000" dir="5400000">
            <a:srgbClr val="000000">
              <a:alpha val="38000"/>
            </a:srgbClr>
          </a:outerShdw>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Office Theme">
  <a:themeElements>
    <a:clrScheme name="Office Them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Office Theme">
      <a:majorFont>
        <a:latin typeface="Helvetica"/>
        <a:ea typeface="Helvetica"/>
        <a:cs typeface="Helvetica"/>
      </a:majorFont>
      <a:minorFont>
        <a:latin typeface="Calibri"/>
        <a:ea typeface="Calibri"/>
        <a:cs typeface="Calibri"/>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sx="100000" sy="100000" kx="0" ky="0" algn="b" rotWithShape="0" blurRad="38100" dist="23000" dir="5400000">
              <a:srgbClr val="000000">
                <a:alpha val="35000"/>
              </a:srgbClr>
            </a:outerShdw>
          </a:effectLst>
        </a:effectStyle>
        <a:effectStyle>
          <a:effectLst>
            <a:outerShdw sx="100000" sy="100000" kx="0" ky="0" algn="b" rotWithShape="0" blurRad="38100" dist="23000" dir="5400000">
              <a:srgbClr val="000000">
                <a:alpha val="35000"/>
              </a:srgbClr>
            </a:outerShdw>
          </a:effectLst>
        </a:effectStyle>
        <a:effectStyle>
          <a:effectLst>
            <a:outerShdw sx="100000" sy="100000" kx="0" ky="0" algn="b" rotWithShape="0" blurRad="38100" dist="20000" dir="540000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outerShdw sx="100000" sy="100000" kx="0" ky="0" algn="b" rotWithShape="0" blurRad="38100" dist="23000" dir="5400000">
            <a:srgbClr val="000000">
              <a:alpha val="35000"/>
            </a:srgbClr>
          </a:outerShdw>
        </a:effectLst>
        <a:sp3d/>
      </a:spPr>
      <a:bodyPr rot="0" spcFirstLastPara="1" vertOverflow="overflow" horzOverflow="overflow" vert="horz" wrap="square" lIns="45719" tIns="45719" rIns="45719" bIns="45719" numCol="1" spcCol="38100" rtlCol="0" anchor="ctr"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chemeClr val="accent1"/>
          </a:solidFill>
          <a:prstDash val="solid"/>
          <a:round/>
        </a:ln>
        <a:effectLst>
          <a:outerShdw sx="100000" sy="100000" kx="0" ky="0" algn="b" rotWithShape="0" blurRad="38100" dist="20000" dir="5400000">
            <a:srgbClr val="000000">
              <a:alpha val="38000"/>
            </a:srgbClr>
          </a:outerShdw>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